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handoutMasterIdLst>
    <p:handoutMasterId r:id="rId81"/>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autoAdjust="0"/>
    <p:restoredTop sz="94672" autoAdjust="0"/>
  </p:normalViewPr>
  <p:slideViewPr>
    <p:cSldViewPr snapToGrid="0">
      <p:cViewPr varScale="1">
        <p:scale>
          <a:sx n="112" d="100"/>
          <a:sy n="112" d="100"/>
        </p:scale>
        <p:origin x="680" y="192"/>
      </p:cViewPr>
      <p:guideLst/>
    </p:cSldViewPr>
  </p:slideViewPr>
  <p:outlineViewPr>
    <p:cViewPr>
      <p:scale>
        <a:sx n="33" d="100"/>
        <a:sy n="33" d="100"/>
      </p:scale>
      <p:origin x="0" y="-7421"/>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58" d="100"/>
          <a:sy n="58" d="100"/>
        </p:scale>
        <p:origin x="2386"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2B61F67-4219-82BD-D357-355AA7591C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4FE2BF-AD88-9811-C6DD-79DABAC5595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DDA53-17BB-4810-91A8-94FE944ADC38}" type="datetimeFigureOut">
              <a:rPr lang="en-US" smtClean="0"/>
              <a:t>6/14/25</a:t>
            </a:fld>
            <a:endParaRPr lang="en-US" dirty="0"/>
          </a:p>
        </p:txBody>
      </p:sp>
      <p:sp>
        <p:nvSpPr>
          <p:cNvPr id="4" name="Footer Placeholder 3">
            <a:extLst>
              <a:ext uri="{FF2B5EF4-FFF2-40B4-BE49-F238E27FC236}">
                <a16:creationId xmlns:a16="http://schemas.microsoft.com/office/drawing/2014/main" id="{F18F7338-476F-59A1-B752-865882DA12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B9C2ED2-F5D9-8398-9B1F-9E1D760B07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8BCF56-022D-4E84-9600-36794E4DE26E}" type="slidenum">
              <a:rPr lang="en-US" smtClean="0"/>
              <a:t>‹#›</a:t>
            </a:fld>
            <a:endParaRPr lang="en-US" dirty="0"/>
          </a:p>
        </p:txBody>
      </p:sp>
    </p:spTree>
    <p:extLst>
      <p:ext uri="{BB962C8B-B14F-4D97-AF65-F5344CB8AC3E}">
        <p14:creationId xmlns:p14="http://schemas.microsoft.com/office/powerpoint/2010/main" val="1045505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08D30-F807-4561-A81E-6E077448AA00}" type="datetimeFigureOut">
              <a:rPr lang="en-US" smtClean="0"/>
              <a:t>6/14/25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2C05A-7A07-4286-AA18-B883C0AF9A3B}" type="slidenum">
              <a:rPr lang="en-US" smtClean="0"/>
              <a:t>‹#›</a:t>
            </a:fld>
            <a:endParaRPr lang="en-US" dirty="0"/>
          </a:p>
        </p:txBody>
      </p:sp>
    </p:spTree>
    <p:extLst>
      <p:ext uri="{BB962C8B-B14F-4D97-AF65-F5344CB8AC3E}">
        <p14:creationId xmlns:p14="http://schemas.microsoft.com/office/powerpoint/2010/main" val="513189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3.svg"/><Relationship Id="rId9"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grpSp>
        <p:nvGrpSpPr>
          <p:cNvPr id="11" name="Group 10">
            <a:extLst>
              <a:ext uri="{FF2B5EF4-FFF2-40B4-BE49-F238E27FC236}">
                <a16:creationId xmlns:a16="http://schemas.microsoft.com/office/drawing/2014/main" id="{956C6AF7-C52F-0661-9756-4ACF5F53D270}"/>
              </a:ext>
              <a:ext uri="{C183D7F6-B498-43B3-948B-1728B52AA6E4}">
                <adec:decorative xmlns:adec="http://schemas.microsoft.com/office/drawing/2017/decorative" val="1"/>
              </a:ext>
            </a:extLst>
          </p:cNvPr>
          <p:cNvGrpSpPr/>
          <p:nvPr userDrawn="1"/>
        </p:nvGrpSpPr>
        <p:grpSpPr>
          <a:xfrm>
            <a:off x="1698171" y="691024"/>
            <a:ext cx="8795658" cy="5475954"/>
            <a:chOff x="1698171" y="691024"/>
            <a:chExt cx="8795658" cy="5475954"/>
          </a:xfrm>
        </p:grpSpPr>
        <p:grpSp>
          <p:nvGrpSpPr>
            <p:cNvPr id="6" name="Group 5">
              <a:extLst>
                <a:ext uri="{FF2B5EF4-FFF2-40B4-BE49-F238E27FC236}">
                  <a16:creationId xmlns:a16="http://schemas.microsoft.com/office/drawing/2014/main" id="{28E9A7E9-8102-96E8-3AFE-500CB362A1DC}"/>
                </a:ext>
              </a:extLst>
            </p:cNvPr>
            <p:cNvGrpSpPr/>
            <p:nvPr userDrawn="1"/>
          </p:nvGrpSpPr>
          <p:grpSpPr>
            <a:xfrm>
              <a:off x="1698171" y="691024"/>
              <a:ext cx="8795658" cy="5475954"/>
              <a:chOff x="1466850" y="380320"/>
              <a:chExt cx="9258300" cy="5763985"/>
            </a:xfrm>
          </p:grpSpPr>
          <p:sp>
            <p:nvSpPr>
              <p:cNvPr id="4" name="Rectangle 3">
                <a:extLst>
                  <a:ext uri="{FF2B5EF4-FFF2-40B4-BE49-F238E27FC236}">
                    <a16:creationId xmlns:a16="http://schemas.microsoft.com/office/drawing/2014/main" id="{053ECDAF-8D46-3B38-8636-403A9D6E1AE5}"/>
                  </a:ext>
                </a:extLst>
              </p:cNvPr>
              <p:cNvSpPr/>
              <p:nvPr userDrawn="1"/>
            </p:nvSpPr>
            <p:spPr>
              <a:xfrm>
                <a:off x="1466850" y="875620"/>
                <a:ext cx="9258300"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F9042C5-541D-EACD-1550-73F521EE58CE}"/>
                  </a:ext>
                </a:extLst>
              </p:cNvPr>
              <p:cNvSpPr/>
              <p:nvPr userDrawn="1"/>
            </p:nvSpPr>
            <p:spPr>
              <a:xfrm>
                <a:off x="1466850" y="380320"/>
                <a:ext cx="925830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16982B-45E5-11C7-13E9-FFB7118F3739}"/>
                </a:ext>
              </a:extLst>
            </p:cNvPr>
            <p:cNvGrpSpPr/>
            <p:nvPr userDrawn="1"/>
          </p:nvGrpSpPr>
          <p:grpSpPr>
            <a:xfrm>
              <a:off x="1839686" y="815293"/>
              <a:ext cx="810985" cy="212272"/>
              <a:chOff x="1883229" y="800099"/>
              <a:chExt cx="810985" cy="212272"/>
            </a:xfrm>
          </p:grpSpPr>
          <p:sp>
            <p:nvSpPr>
              <p:cNvPr id="7" name="Oval 6">
                <a:extLst>
                  <a:ext uri="{FF2B5EF4-FFF2-40B4-BE49-F238E27FC236}">
                    <a16:creationId xmlns:a16="http://schemas.microsoft.com/office/drawing/2014/main" id="{BAEAE856-A4AE-737F-5F25-C2D45CCF9350}"/>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869E9B6-7A5C-6135-A347-B48DCD6D4E3A}"/>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4D07301-3180-6D7F-A1D1-2011E615007D}"/>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839686" y="1209643"/>
            <a:ext cx="8508273" cy="4968000"/>
          </a:xfrm>
        </p:spPr>
        <p:txBody>
          <a:bodyPr anchor="ctr">
            <a:noAutofit/>
          </a:bodyPr>
          <a:lstStyle>
            <a:lvl1pPr algn="ctr">
              <a:defRPr sz="7200"/>
            </a:lvl1pPr>
          </a:lstStyle>
          <a:p>
            <a:r>
              <a:rPr lang="en-US" dirty="0"/>
              <a:t>Click to add title</a:t>
            </a:r>
          </a:p>
        </p:txBody>
      </p:sp>
    </p:spTree>
    <p:extLst>
      <p:ext uri="{BB962C8B-B14F-4D97-AF65-F5344CB8AC3E}">
        <p14:creationId xmlns:p14="http://schemas.microsoft.com/office/powerpoint/2010/main" val="2734992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8124824" y="1933575"/>
            <a:ext cx="3421255"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49" y="1933575"/>
            <a:ext cx="7174103" cy="3661683"/>
          </a:xfrm>
          <a:prstGeom prst="roundRect">
            <a:avLst>
              <a:gd name="adj" fmla="val 9932"/>
            </a:avLst>
          </a:prstGeom>
          <a:solidFill>
            <a:schemeClr val="accent3">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8533775-BAF7-CC9D-D6AD-AD60D3BA94FD}"/>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888998" y="2343150"/>
            <a:ext cx="6762631"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96275" y="2343150"/>
            <a:ext cx="3062967" cy="2990850"/>
          </a:xfrm>
        </p:spPr>
        <p:txBody>
          <a:bodyPr/>
          <a:lstStyle>
            <a:lvl1pPr>
              <a:lnSpc>
                <a:spcPts val="1900"/>
              </a:lnSpc>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7E94BBE0-379D-0165-CAC7-1F8B11D76D1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F202F7C8-DEF9-7613-2C2E-1BE67CDD0A47}"/>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60EE65A-711D-F38D-9188-D4EAE00310C9}"/>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5F399DE0-A284-4ADD-9698-ABC08B5B4920}" type="datetime1">
              <a:rPr lang="en-US" smtClean="0"/>
              <a:t>6/14/25</a:t>
            </a:fld>
            <a:endParaRPr lang="en-US" dirty="0"/>
          </a:p>
        </p:txBody>
      </p:sp>
      <p:pic>
        <p:nvPicPr>
          <p:cNvPr id="18" name="Graphic 17">
            <a:extLst>
              <a:ext uri="{FF2B5EF4-FFF2-40B4-BE49-F238E27FC236}">
                <a16:creationId xmlns:a16="http://schemas.microsoft.com/office/drawing/2014/main" id="{528D3B9C-A39A-B7F4-9EF1-8DACD6392DB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9" name="Graphic 18">
            <a:extLst>
              <a:ext uri="{FF2B5EF4-FFF2-40B4-BE49-F238E27FC236}">
                <a16:creationId xmlns:a16="http://schemas.microsoft.com/office/drawing/2014/main" id="{025BC426-76D2-E6A7-7ACC-B430676DC17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0" name="Graphic 19">
            <a:extLst>
              <a:ext uri="{FF2B5EF4-FFF2-40B4-BE49-F238E27FC236}">
                <a16:creationId xmlns:a16="http://schemas.microsoft.com/office/drawing/2014/main" id="{BEC2F84A-080B-721D-C47A-BA27BCE90CA7}"/>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1" name="Slide Number Placeholder 5">
            <a:extLst>
              <a:ext uri="{FF2B5EF4-FFF2-40B4-BE49-F238E27FC236}">
                <a16:creationId xmlns:a16="http://schemas.microsoft.com/office/drawing/2014/main" id="{AEAD915F-02B9-E376-AEE8-C9188A70E1AA}"/>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2" name="Rectangle 21">
            <a:extLst>
              <a:ext uri="{FF2B5EF4-FFF2-40B4-BE49-F238E27FC236}">
                <a16:creationId xmlns:a16="http://schemas.microsoft.com/office/drawing/2014/main" id="{2991E374-28A1-DAB0-74F1-E14DD473374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9354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245F31-81CB-7608-A735-BE1B508EC03F}"/>
              </a:ext>
            </a:extLst>
          </p:cNvPr>
          <p:cNvSpPr>
            <a:spLocks noGrp="1"/>
          </p:cNvSpPr>
          <p:nvPr>
            <p:ph type="title" hasCustomPrompt="1"/>
          </p:nvPr>
        </p:nvSpPr>
        <p:spPr>
          <a:xfrm>
            <a:off x="641349" y="403224"/>
            <a:ext cx="5946389" cy="2219552"/>
          </a:xfrm>
        </p:spPr>
        <p:txBody>
          <a:bodyPr anchor="b"/>
          <a:lstStyle>
            <a:lvl1pPr>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49" y="2884714"/>
            <a:ext cx="5946389" cy="199753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 name="Group 15">
            <a:extLst>
              <a:ext uri="{FF2B5EF4-FFF2-40B4-BE49-F238E27FC236}">
                <a16:creationId xmlns:a16="http://schemas.microsoft.com/office/drawing/2014/main" id="{C9D8C8DC-9BBB-5079-F2BB-7AFCEF6C3AED}"/>
              </a:ext>
              <a:ext uri="{C183D7F6-B498-43B3-948B-1728B52AA6E4}">
                <adec:decorative xmlns:adec="http://schemas.microsoft.com/office/drawing/2017/decorative" val="1"/>
              </a:ext>
            </a:extLst>
          </p:cNvPr>
          <p:cNvGrpSpPr/>
          <p:nvPr userDrawn="1"/>
        </p:nvGrpSpPr>
        <p:grpSpPr>
          <a:xfrm>
            <a:off x="7357061" y="1320978"/>
            <a:ext cx="3550424" cy="3561705"/>
            <a:chOff x="1698171" y="691024"/>
            <a:chExt cx="3550424" cy="3561705"/>
          </a:xfrm>
        </p:grpSpPr>
        <p:grpSp>
          <p:nvGrpSpPr>
            <p:cNvPr id="17" name="Group 16">
              <a:extLst>
                <a:ext uri="{FF2B5EF4-FFF2-40B4-BE49-F238E27FC236}">
                  <a16:creationId xmlns:a16="http://schemas.microsoft.com/office/drawing/2014/main" id="{58853234-6427-C6E9-934B-8E3D20680399}"/>
                </a:ext>
              </a:extLst>
            </p:cNvPr>
            <p:cNvGrpSpPr/>
            <p:nvPr userDrawn="1"/>
          </p:nvGrpSpPr>
          <p:grpSpPr>
            <a:xfrm>
              <a:off x="1698171" y="691024"/>
              <a:ext cx="3550424" cy="3561705"/>
              <a:chOff x="1466850" y="380319"/>
              <a:chExt cx="3737172" cy="3749048"/>
            </a:xfrm>
          </p:grpSpPr>
          <p:sp>
            <p:nvSpPr>
              <p:cNvPr id="22" name="Rectangle 21">
                <a:extLst>
                  <a:ext uri="{FF2B5EF4-FFF2-40B4-BE49-F238E27FC236}">
                    <a16:creationId xmlns:a16="http://schemas.microsoft.com/office/drawing/2014/main" id="{24A333EF-A4E5-C14C-30ED-1D0431BF42BD}"/>
                  </a:ext>
                </a:extLst>
              </p:cNvPr>
              <p:cNvSpPr/>
              <p:nvPr userDrawn="1"/>
            </p:nvSpPr>
            <p:spPr>
              <a:xfrm>
                <a:off x="1466850" y="875621"/>
                <a:ext cx="3737172" cy="3253746"/>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7DA7D0A-FCD9-8D61-7756-4D154DAE693F}"/>
                  </a:ext>
                </a:extLst>
              </p:cNvPr>
              <p:cNvSpPr/>
              <p:nvPr userDrawn="1"/>
            </p:nvSpPr>
            <p:spPr>
              <a:xfrm>
                <a:off x="1466850" y="380320"/>
                <a:ext cx="373717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FAAD6121-8E16-380C-3CEE-AA15587ABCCA}"/>
                </a:ext>
              </a:extLst>
            </p:cNvPr>
            <p:cNvGrpSpPr/>
            <p:nvPr userDrawn="1"/>
          </p:nvGrpSpPr>
          <p:grpSpPr>
            <a:xfrm>
              <a:off x="1839686" y="815293"/>
              <a:ext cx="810985" cy="212272"/>
              <a:chOff x="1883229" y="800099"/>
              <a:chExt cx="810985" cy="212272"/>
            </a:xfrm>
          </p:grpSpPr>
          <p:sp>
            <p:nvSpPr>
              <p:cNvPr id="19" name="Oval 18">
                <a:extLst>
                  <a:ext uri="{FF2B5EF4-FFF2-40B4-BE49-F238E27FC236}">
                    <a16:creationId xmlns:a16="http://schemas.microsoft.com/office/drawing/2014/main" id="{FB5606C5-9513-E7A1-2E78-26147F56380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7FCFA69-6517-C9E2-41E5-851F0B39E300}"/>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71DB0373-9CE8-0C17-DC5D-A761A9680A7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 name="Rectangle 8">
            <a:extLst>
              <a:ext uri="{FF2B5EF4-FFF2-40B4-BE49-F238E27FC236}">
                <a16:creationId xmlns:a16="http://schemas.microsoft.com/office/drawing/2014/main" id="{8208C6DE-C3F7-D9D8-5020-CC917762A35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AD6D2E6-00C3-DFC4-E3CC-F7667A4CF42A}"/>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1250816-70E6-472B-5427-B70F068971C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28" name="Graphic 27">
            <a:extLst>
              <a:ext uri="{FF2B5EF4-FFF2-40B4-BE49-F238E27FC236}">
                <a16:creationId xmlns:a16="http://schemas.microsoft.com/office/drawing/2014/main" id="{843018F2-43DC-265A-AC49-91D41C8BF00C}"/>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29" name="Graphic 28">
            <a:extLst>
              <a:ext uri="{FF2B5EF4-FFF2-40B4-BE49-F238E27FC236}">
                <a16:creationId xmlns:a16="http://schemas.microsoft.com/office/drawing/2014/main" id="{42402DB9-1860-2811-AF1D-2D4273F21768}"/>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5" name="Picture Placeholder 4">
            <a:extLst>
              <a:ext uri="{FF2B5EF4-FFF2-40B4-BE49-F238E27FC236}">
                <a16:creationId xmlns:a16="http://schemas.microsoft.com/office/drawing/2014/main" id="{62D499E7-F68F-77A3-7384-16F7358B1FAF}"/>
              </a:ext>
            </a:extLst>
          </p:cNvPr>
          <p:cNvSpPr>
            <a:spLocks noGrp="1"/>
          </p:cNvSpPr>
          <p:nvPr>
            <p:ph type="pic" sz="quarter" idx="11"/>
          </p:nvPr>
        </p:nvSpPr>
        <p:spPr>
          <a:xfrm>
            <a:off x="7377033" y="1809865"/>
            <a:ext cx="3520440" cy="3063240"/>
          </a:xfrm>
          <a:ln w="38100">
            <a:noFill/>
          </a:ln>
        </p:spPr>
        <p:txBody>
          <a:bodyPr/>
          <a:lstStyle>
            <a:lvl1pPr marL="0" indent="0" algn="ctr">
              <a:buNone/>
              <a:defRPr sz="2000"/>
            </a:lvl1pPr>
          </a:lstStyle>
          <a:p>
            <a:r>
              <a:rPr lang="en-US" dirty="0"/>
              <a:t>Click icon to add picture</a:t>
            </a:r>
          </a:p>
        </p:txBody>
      </p:sp>
      <p:sp>
        <p:nvSpPr>
          <p:cNvPr id="12" name="Date Placeholder 3">
            <a:extLst>
              <a:ext uri="{FF2B5EF4-FFF2-40B4-BE49-F238E27FC236}">
                <a16:creationId xmlns:a16="http://schemas.microsoft.com/office/drawing/2014/main" id="{3215DAD2-571F-6D7B-15E5-224268BDE28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6892F81D-D28A-4571-BF69-DA48A85FC04B}" type="datetime1">
              <a:rPr lang="en-US" smtClean="0"/>
              <a:t>6/14/25</a:t>
            </a:fld>
            <a:endParaRPr lang="en-US" dirty="0"/>
          </a:p>
        </p:txBody>
      </p:sp>
      <p:sp>
        <p:nvSpPr>
          <p:cNvPr id="31" name="Rectangle 30">
            <a:extLst>
              <a:ext uri="{FF2B5EF4-FFF2-40B4-BE49-F238E27FC236}">
                <a16:creationId xmlns:a16="http://schemas.microsoft.com/office/drawing/2014/main" id="{FE724EE9-07D6-911A-3D7F-82EBAF5605E3}"/>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
        <p:nvSpPr>
          <p:cNvPr id="30" name="Slide Number Placeholder 5">
            <a:extLst>
              <a:ext uri="{FF2B5EF4-FFF2-40B4-BE49-F238E27FC236}">
                <a16:creationId xmlns:a16="http://schemas.microsoft.com/office/drawing/2014/main" id="{6DE1CF9C-D85F-CED5-1FFF-902538AAD6D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80362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0999" y="380999"/>
            <a:ext cx="11430000" cy="1643137"/>
            <a:chOff x="1698170" y="691024"/>
            <a:chExt cx="11430000" cy="1643137"/>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0" y="691024"/>
              <a:ext cx="11430000" cy="1643137"/>
              <a:chOff x="1466849" y="380320"/>
              <a:chExt cx="12031205" cy="1729565"/>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49" y="875621"/>
                <a:ext cx="12031204" cy="1234264"/>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49" y="380320"/>
                <a:ext cx="12031205"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380999" y="2252872"/>
            <a:ext cx="11429999" cy="3635330"/>
            <a:chOff x="1698170" y="691024"/>
            <a:chExt cx="11429999" cy="363533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0" y="691024"/>
              <a:ext cx="11429999" cy="3635330"/>
              <a:chOff x="1466849" y="380320"/>
              <a:chExt cx="12031203" cy="3826546"/>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12031202" cy="333124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49" y="380320"/>
                <a:ext cx="12031202"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8" name="Title 1">
            <a:extLst>
              <a:ext uri="{FF2B5EF4-FFF2-40B4-BE49-F238E27FC236}">
                <a16:creationId xmlns:a16="http://schemas.microsoft.com/office/drawing/2014/main" id="{DD7FB8EE-5B3A-2DFB-6FDF-44E5B3D93935}"/>
              </a:ext>
            </a:extLst>
          </p:cNvPr>
          <p:cNvSpPr>
            <a:spLocks noGrp="1"/>
          </p:cNvSpPr>
          <p:nvPr>
            <p:ph type="title" hasCustomPrompt="1"/>
          </p:nvPr>
        </p:nvSpPr>
        <p:spPr>
          <a:xfrm>
            <a:off x="641350" y="990005"/>
            <a:ext cx="10907016" cy="922516"/>
          </a:xfrm>
        </p:spPr>
        <p:txBody>
          <a:bodyPr tIns="182880"/>
          <a:lstStyle>
            <a:lvl1pPr algn="l">
              <a:defRPr sz="3200"/>
            </a:lvl1pPr>
          </a:lstStyle>
          <a:p>
            <a:r>
              <a:rPr lang="en-US" dirty="0"/>
              <a:t>Click to add title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734786" y="3059961"/>
            <a:ext cx="3961039" cy="2467383"/>
          </a:xfrm>
        </p:spPr>
        <p:txBody>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a:extLst>
              <a:ext uri="{FF2B5EF4-FFF2-40B4-BE49-F238E27FC236}">
                <a16:creationId xmlns:a16="http://schemas.microsoft.com/office/drawing/2014/main" id="{6539386C-EDE8-05CD-6687-DDB57EB0D55D}"/>
              </a:ext>
            </a:extLst>
          </p:cNvPr>
          <p:cNvSpPr>
            <a:spLocks noGrp="1"/>
          </p:cNvSpPr>
          <p:nvPr>
            <p:ph type="tbl" sz="quarter" idx="10" hasCustomPrompt="1"/>
          </p:nvPr>
        </p:nvSpPr>
        <p:spPr>
          <a:xfrm>
            <a:off x="5048250" y="3059960"/>
            <a:ext cx="6500116" cy="2467383"/>
          </a:xfrm>
        </p:spPr>
        <p:txBody>
          <a:bodyPr/>
          <a:lstStyle>
            <a:lvl1pPr>
              <a:defRPr sz="2000"/>
            </a:lvl1pPr>
          </a:lstStyle>
          <a:p>
            <a:pPr lvl="0"/>
            <a:r>
              <a:rPr lang="en-US" dirty="0"/>
              <a:t>Click to add table</a:t>
            </a:r>
          </a:p>
        </p:txBody>
      </p:sp>
      <p:sp>
        <p:nvSpPr>
          <p:cNvPr id="10" name="Rectangle 9">
            <a:extLst>
              <a:ext uri="{FF2B5EF4-FFF2-40B4-BE49-F238E27FC236}">
                <a16:creationId xmlns:a16="http://schemas.microsoft.com/office/drawing/2014/main" id="{1E150A47-3CDE-6A2F-544A-5F98134DFA4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50829F0F-DBDF-07B3-7893-FA37927FB30E}"/>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Date Placeholder 3">
            <a:extLst>
              <a:ext uri="{FF2B5EF4-FFF2-40B4-BE49-F238E27FC236}">
                <a16:creationId xmlns:a16="http://schemas.microsoft.com/office/drawing/2014/main" id="{48B8345A-1B48-25C5-67AE-D78987BEF15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878FF980-7D74-4564-A0C9-19E560B51CB0}" type="datetime1">
              <a:rPr lang="en-US" smtClean="0"/>
              <a:t>6/14/25</a:t>
            </a:fld>
            <a:endParaRPr lang="en-US" dirty="0"/>
          </a:p>
        </p:txBody>
      </p:sp>
      <p:pic>
        <p:nvPicPr>
          <p:cNvPr id="13" name="Graphic 12">
            <a:extLst>
              <a:ext uri="{FF2B5EF4-FFF2-40B4-BE49-F238E27FC236}">
                <a16:creationId xmlns:a16="http://schemas.microsoft.com/office/drawing/2014/main" id="{938A89FC-B8CA-14B7-D2D8-E768D99D86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4" name="Graphic 13">
            <a:extLst>
              <a:ext uri="{FF2B5EF4-FFF2-40B4-BE49-F238E27FC236}">
                <a16:creationId xmlns:a16="http://schemas.microsoft.com/office/drawing/2014/main" id="{3FF78B34-411F-1CA2-E7AE-72EE59FB910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3F0324D9-6571-4E22-7F05-EB7C4C25242C}"/>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5AD4638-F38E-56C0-D181-3C9488FAF123}"/>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0E8BB575-A42F-625D-F8C0-71BACF904A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46543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4">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50494" y="1933575"/>
            <a:ext cx="3421255" cy="3661683"/>
          </a:xfrm>
          <a:prstGeom prst="roundRect">
            <a:avLst>
              <a:gd name="adj" fmla="val 9932"/>
            </a:avLst>
          </a:prstGeom>
          <a:solidFill>
            <a:schemeClr val="accent2">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4371976" y="1933575"/>
            <a:ext cx="7174103"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038E9543-72F0-3B98-EBDB-95F36BA54FA1}"/>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9" name="Content Placeholder 3">
            <a:extLst>
              <a:ext uri="{FF2B5EF4-FFF2-40B4-BE49-F238E27FC236}">
                <a16:creationId xmlns:a16="http://schemas.microsoft.com/office/drawing/2014/main" id="{EEF67B58-AA53-B48D-DD97-72B3116B22D2}"/>
              </a:ext>
            </a:extLst>
          </p:cNvPr>
          <p:cNvSpPr>
            <a:spLocks noGrp="1"/>
          </p:cNvSpPr>
          <p:nvPr>
            <p:ph sz="half" idx="13" hasCustomPrompt="1"/>
          </p:nvPr>
        </p:nvSpPr>
        <p:spPr>
          <a:xfrm>
            <a:off x="821945" y="2343150"/>
            <a:ext cx="3062967" cy="2990850"/>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hasCustomPrompt="1"/>
          </p:nvPr>
        </p:nvSpPr>
        <p:spPr>
          <a:xfrm>
            <a:off x="4619626" y="2343150"/>
            <a:ext cx="6626226" cy="2994868"/>
          </a:xfrm>
        </p:spPr>
        <p:txBody>
          <a:bodyPr/>
          <a:lstStyle>
            <a:lvl1pPr marL="0" indent="0">
              <a:lnSpc>
                <a:spcPts val="1900"/>
              </a:lnSpc>
              <a:buNone/>
              <a:defRPr sz="1800"/>
            </a:lvl1pPr>
            <a:lvl2pPr>
              <a:lnSpc>
                <a:spcPts val="1900"/>
              </a:lnSpc>
              <a:defRPr sz="1800"/>
            </a:lvl2pPr>
            <a:lvl3pPr>
              <a:lnSpc>
                <a:spcPts val="1900"/>
              </a:lnSpc>
              <a:defRPr sz="1800"/>
            </a:lvl3pPr>
            <a:lvl4pPr>
              <a:lnSpc>
                <a:spcPts val="1900"/>
              </a:lnSpc>
              <a:defRPr sz="1800"/>
            </a:lvl4pPr>
            <a:lvl5pPr>
              <a:lnSpc>
                <a:spcPts val="19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0299C66-96F4-78D6-A62C-38668D590AE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C2A6D20-3BBC-4875-E1DD-C75389BF2676}"/>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3">
            <a:extLst>
              <a:ext uri="{FF2B5EF4-FFF2-40B4-BE49-F238E27FC236}">
                <a16:creationId xmlns:a16="http://schemas.microsoft.com/office/drawing/2014/main" id="{0375AD72-FEF2-7BD7-B33E-DE98FDD651EC}"/>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D6A6A9F-0D32-429A-A1D1-F5896171D663}" type="datetime1">
              <a:rPr lang="en-US" smtClean="0"/>
              <a:t>6/14/25</a:t>
            </a:fld>
            <a:endParaRPr lang="en-US" dirty="0"/>
          </a:p>
        </p:txBody>
      </p:sp>
      <p:pic>
        <p:nvPicPr>
          <p:cNvPr id="17" name="Graphic 16">
            <a:extLst>
              <a:ext uri="{FF2B5EF4-FFF2-40B4-BE49-F238E27FC236}">
                <a16:creationId xmlns:a16="http://schemas.microsoft.com/office/drawing/2014/main" id="{45C69E5E-6C22-57DA-0C62-9C6B3203222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8" name="Graphic 17">
            <a:extLst>
              <a:ext uri="{FF2B5EF4-FFF2-40B4-BE49-F238E27FC236}">
                <a16:creationId xmlns:a16="http://schemas.microsoft.com/office/drawing/2014/main" id="{34542827-11B9-15CF-AB8E-86115BEF9FA8}"/>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9" name="Graphic 18">
            <a:extLst>
              <a:ext uri="{FF2B5EF4-FFF2-40B4-BE49-F238E27FC236}">
                <a16:creationId xmlns:a16="http://schemas.microsoft.com/office/drawing/2014/main" id="{BEF1536F-20D9-1950-220E-4E6B881E9E50}"/>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20" name="Slide Number Placeholder 5">
            <a:extLst>
              <a:ext uri="{FF2B5EF4-FFF2-40B4-BE49-F238E27FC236}">
                <a16:creationId xmlns:a16="http://schemas.microsoft.com/office/drawing/2014/main" id="{F8E904D7-AB01-FD2A-6191-37814CBD08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1" name="Rectangle 20">
            <a:extLst>
              <a:ext uri="{FF2B5EF4-FFF2-40B4-BE49-F238E27FC236}">
                <a16:creationId xmlns:a16="http://schemas.microsoft.com/office/drawing/2014/main" id="{2E5DD3E5-31DE-DE3C-B506-E5AF1EC658C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630598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 name="Table Placeholder 3">
            <a:extLst>
              <a:ext uri="{FF2B5EF4-FFF2-40B4-BE49-F238E27FC236}">
                <a16:creationId xmlns:a16="http://schemas.microsoft.com/office/drawing/2014/main" id="{18AADC3C-8146-4144-3ABA-28E1B1F4AADD}"/>
              </a:ext>
            </a:extLst>
          </p:cNvPr>
          <p:cNvSpPr>
            <a:spLocks noGrp="1"/>
          </p:cNvSpPr>
          <p:nvPr>
            <p:ph type="tbl" sz="quarter" idx="10"/>
          </p:nvPr>
        </p:nvSpPr>
        <p:spPr>
          <a:xfrm>
            <a:off x="4934493" y="1202058"/>
            <a:ext cx="6876504" cy="4270248"/>
          </a:xfrm>
        </p:spPr>
        <p:txBody>
          <a:bodyPr/>
          <a:lstStyle/>
          <a:p>
            <a:endParaRPr lang="en-US" dirty="0"/>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5B21777A-95FC-45DC-96FA-58DCC4C7EAA1}" type="datetime1">
              <a:rPr lang="en-US" smtClean="0"/>
              <a:t>6/14/25</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227521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85477807-ECB9-BBC9-E832-2FE89AC328DD}"/>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964746" y="327023"/>
            <a:ext cx="5931354" cy="5561465"/>
          </a:xfrm>
        </p:spPr>
        <p:txBody>
          <a:bodyPr vert="horz" lIns="91440" tIns="45720" rIns="91440" bIns="45720" rtlCol="0" anchor="ctr">
            <a:noAutofit/>
          </a:bodyPr>
          <a:lstStyle>
            <a:lvl1pPr algn="ctr">
              <a:defRPr lang="en-US" sz="6000" dirty="0"/>
            </a:lvl1pPr>
          </a:lstStyle>
          <a:p>
            <a:pPr lvl="0" algn="ctr"/>
            <a:r>
              <a:rPr lang="en-US" dirty="0"/>
              <a:t>Click to add title</a:t>
            </a:r>
          </a:p>
        </p:txBody>
      </p:sp>
      <p:grpSp>
        <p:nvGrpSpPr>
          <p:cNvPr id="5" name="Group 4">
            <a:extLst>
              <a:ext uri="{FF2B5EF4-FFF2-40B4-BE49-F238E27FC236}">
                <a16:creationId xmlns:a16="http://schemas.microsoft.com/office/drawing/2014/main" id="{FB66CFD9-87C8-0968-9FB0-CF7AE4F612F0}"/>
              </a:ext>
              <a:ext uri="{C183D7F6-B498-43B3-948B-1728B52AA6E4}">
                <adec:decorative xmlns:adec="http://schemas.microsoft.com/office/drawing/2017/decorative" val="1"/>
              </a:ext>
            </a:extLst>
          </p:cNvPr>
          <p:cNvGrpSpPr/>
          <p:nvPr userDrawn="1"/>
        </p:nvGrpSpPr>
        <p:grpSpPr>
          <a:xfrm>
            <a:off x="7575684" y="1200589"/>
            <a:ext cx="3365366" cy="3804114"/>
            <a:chOff x="1698171" y="691024"/>
            <a:chExt cx="3365366" cy="3804114"/>
          </a:xfrm>
        </p:grpSpPr>
        <p:grpSp>
          <p:nvGrpSpPr>
            <p:cNvPr id="7" name="Group 6">
              <a:extLst>
                <a:ext uri="{FF2B5EF4-FFF2-40B4-BE49-F238E27FC236}">
                  <a16:creationId xmlns:a16="http://schemas.microsoft.com/office/drawing/2014/main" id="{5571AD75-22F7-E387-8455-0EE6231C2AA8}"/>
                </a:ext>
              </a:extLst>
            </p:cNvPr>
            <p:cNvGrpSpPr/>
            <p:nvPr userDrawn="1"/>
          </p:nvGrpSpPr>
          <p:grpSpPr>
            <a:xfrm>
              <a:off x="1698171" y="691024"/>
              <a:ext cx="3365366" cy="3804114"/>
              <a:chOff x="1466850" y="380320"/>
              <a:chExt cx="3542380" cy="4004209"/>
            </a:xfrm>
          </p:grpSpPr>
          <p:sp>
            <p:nvSpPr>
              <p:cNvPr id="25" name="Rectangle 24">
                <a:extLst>
                  <a:ext uri="{FF2B5EF4-FFF2-40B4-BE49-F238E27FC236}">
                    <a16:creationId xmlns:a16="http://schemas.microsoft.com/office/drawing/2014/main" id="{14EBD37B-479C-8610-9921-3DD1D3B53203}"/>
                  </a:ext>
                </a:extLst>
              </p:cNvPr>
              <p:cNvSpPr/>
              <p:nvPr userDrawn="1"/>
            </p:nvSpPr>
            <p:spPr>
              <a:xfrm>
                <a:off x="1466850" y="875620"/>
                <a:ext cx="3542380" cy="3508909"/>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E9DA007-4D12-4E50-8A2A-BFEB557D2755}"/>
                  </a:ext>
                </a:extLst>
              </p:cNvPr>
              <p:cNvSpPr/>
              <p:nvPr userDrawn="1"/>
            </p:nvSpPr>
            <p:spPr>
              <a:xfrm>
                <a:off x="1466850" y="380320"/>
                <a:ext cx="3542380"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43696F41-7A57-6A71-48E0-57DC0FD1F45D}"/>
                </a:ext>
              </a:extLst>
            </p:cNvPr>
            <p:cNvGrpSpPr/>
            <p:nvPr userDrawn="1"/>
          </p:nvGrpSpPr>
          <p:grpSpPr>
            <a:xfrm>
              <a:off x="1839686" y="815293"/>
              <a:ext cx="810985" cy="212272"/>
              <a:chOff x="1883229" y="800099"/>
              <a:chExt cx="810985" cy="212272"/>
            </a:xfrm>
          </p:grpSpPr>
          <p:sp>
            <p:nvSpPr>
              <p:cNvPr id="10" name="Oval 9">
                <a:extLst>
                  <a:ext uri="{FF2B5EF4-FFF2-40B4-BE49-F238E27FC236}">
                    <a16:creationId xmlns:a16="http://schemas.microsoft.com/office/drawing/2014/main" id="{29B518BB-BA01-734C-8F35-C569614E32E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20CA477C-B13C-EF0B-F67F-CF0F4D703D6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ADDCC6C-0428-0F66-95AF-F34D60323CEB}"/>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7717199" y="1788339"/>
            <a:ext cx="3103201" cy="3092539"/>
          </a:xfrm>
        </p:spPr>
        <p:txBody>
          <a:bodyPr tIns="0" bIns="0" anchor="ctr"/>
          <a:lstStyle>
            <a:lvl1pPr marL="342900" indent="-342900">
              <a:lnSpc>
                <a:spcPct val="150000"/>
              </a:lnSpc>
              <a:buFont typeface="Arial" panose="020B0604020202020204" pitchFamily="34" charset="0"/>
              <a:buChar char="•"/>
              <a:defRPr sz="1800"/>
            </a:lvl1pPr>
            <a:lvl2pPr>
              <a:lnSpc>
                <a:spcPct val="150000"/>
              </a:lnSpc>
              <a:defRPr sz="2000"/>
            </a:lvl2pPr>
            <a:lvl3pPr>
              <a:lnSpc>
                <a:spcPct val="150000"/>
              </a:lnSpc>
              <a:defRPr sz="1800"/>
            </a:lvl3pPr>
            <a:lvl4pPr>
              <a:lnSpc>
                <a:spcPct val="150000"/>
              </a:lnSpc>
              <a:defRPr sz="1600"/>
            </a:lvl4pPr>
            <a:lvl5pPr>
              <a:lnSpc>
                <a:spcPct val="150000"/>
              </a:lnSpc>
              <a:defRPr sz="1600"/>
            </a:lvl5pPr>
          </a:lstStyle>
          <a:p>
            <a:pPr lvl="0"/>
            <a:r>
              <a:rPr lang="en-US" dirty="0"/>
              <a:t>Click to edit Master text styles</a:t>
            </a:r>
          </a:p>
        </p:txBody>
      </p:sp>
      <p:sp>
        <p:nvSpPr>
          <p:cNvPr id="4" name="Rectangle 3">
            <a:extLst>
              <a:ext uri="{FF2B5EF4-FFF2-40B4-BE49-F238E27FC236}">
                <a16:creationId xmlns:a16="http://schemas.microsoft.com/office/drawing/2014/main" id="{5B5DDDB5-9047-790A-C8B0-D67E44B72323}"/>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29A5963-0FEC-D9BF-54CB-A3D6D118AF4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427DBEC2-F0F7-1E8A-EDBA-2EB37950966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C3E48DB0-F654-4BF4-950A-98D782617B1C}" type="datetime1">
              <a:rPr lang="en-US" smtClean="0"/>
              <a:t>6/14/25</a:t>
            </a:fld>
            <a:endParaRPr lang="en-US" dirty="0"/>
          </a:p>
        </p:txBody>
      </p:sp>
      <p:pic>
        <p:nvPicPr>
          <p:cNvPr id="11" name="Graphic 10">
            <a:extLst>
              <a:ext uri="{FF2B5EF4-FFF2-40B4-BE49-F238E27FC236}">
                <a16:creationId xmlns:a16="http://schemas.microsoft.com/office/drawing/2014/main" id="{3947C04A-7458-C36D-EE89-0C1F41AF32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CC13B35D-F747-92EE-37C0-27E1CA8B587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DD40548-01E2-C4C3-74D5-E53F4A1C3942}"/>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4" name="Slide Number Placeholder 5">
            <a:extLst>
              <a:ext uri="{FF2B5EF4-FFF2-40B4-BE49-F238E27FC236}">
                <a16:creationId xmlns:a16="http://schemas.microsoft.com/office/drawing/2014/main" id="{F021946D-D90D-3F7E-3E92-78C7E120AFF5}"/>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7" name="Rectangle 26">
            <a:extLst>
              <a:ext uri="{FF2B5EF4-FFF2-40B4-BE49-F238E27FC236}">
                <a16:creationId xmlns:a16="http://schemas.microsoft.com/office/drawing/2014/main" id="{3797D881-DBBF-010E-A63C-99B4B0D412AA}"/>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40920577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Graphic 4">
            <a:extLst>
              <a:ext uri="{FF2B5EF4-FFF2-40B4-BE49-F238E27FC236}">
                <a16:creationId xmlns:a16="http://schemas.microsoft.com/office/drawing/2014/main" id="{5C92998A-0580-8711-F2CD-BA025D3B492D}"/>
              </a:ext>
              <a:ext uri="{C183D7F6-B498-43B3-948B-1728B52AA6E4}">
                <adec:decorative xmlns:adec="http://schemas.microsoft.com/office/drawing/2017/decorative" val="1"/>
              </a:ext>
            </a:extLst>
          </p:cNvPr>
          <p:cNvGrpSpPr/>
          <p:nvPr/>
        </p:nvGrpSpPr>
        <p:grpSpPr>
          <a:xfrm>
            <a:off x="9573457" y="3490004"/>
            <a:ext cx="2760781" cy="2636487"/>
            <a:chOff x="9757762" y="3673334"/>
            <a:chExt cx="2760781" cy="2636487"/>
          </a:xfrm>
          <a:solidFill>
            <a:schemeClr val="bg1">
              <a:alpha val="50000"/>
            </a:schemeClr>
          </a:solidFill>
        </p:grpSpPr>
        <p:sp>
          <p:nvSpPr>
            <p:cNvPr id="9" name="Freeform: Shape 8">
              <a:extLst>
                <a:ext uri="{FF2B5EF4-FFF2-40B4-BE49-F238E27FC236}">
                  <a16:creationId xmlns:a16="http://schemas.microsoft.com/office/drawing/2014/main" id="{309E8E44-AD09-0DCB-79DA-F363143EB715}"/>
                </a:ext>
              </a:extLst>
            </p:cNvPr>
            <p:cNvSpPr/>
            <p:nvPr/>
          </p:nvSpPr>
          <p:spPr>
            <a:xfrm>
              <a:off x="9757762"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F0C32798-3973-1B39-EA92-336F776B7AA7}"/>
                </a:ext>
              </a:extLst>
            </p:cNvPr>
            <p:cNvSpPr/>
            <p:nvPr/>
          </p:nvSpPr>
          <p:spPr>
            <a:xfrm>
              <a:off x="10777316"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F2D963B-D621-02DD-1619-684F4DC91490}"/>
                </a:ext>
              </a:extLst>
            </p:cNvPr>
            <p:cNvSpPr/>
            <p:nvPr/>
          </p:nvSpPr>
          <p:spPr>
            <a:xfrm>
              <a:off x="11796885" y="3673334"/>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E491E75D-715D-B554-6983-B8D0F0FF7ECE}"/>
                </a:ext>
              </a:extLst>
            </p:cNvPr>
            <p:cNvSpPr/>
            <p:nvPr/>
          </p:nvSpPr>
          <p:spPr>
            <a:xfrm>
              <a:off x="9757762"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80BE3828-09E2-3B37-DAF2-0F1EF6FBB447}"/>
                </a:ext>
              </a:extLst>
            </p:cNvPr>
            <p:cNvSpPr/>
            <p:nvPr/>
          </p:nvSpPr>
          <p:spPr>
            <a:xfrm>
              <a:off x="10777316"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5" y="503602"/>
                    <a:pt x="0" y="390867"/>
                    <a:pt x="0" y="251801"/>
                  </a:cubicBezTo>
                  <a:cubicBezTo>
                    <a:pt x="0" y="112735"/>
                    <a:pt x="112735"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11BD5FBB-6BCD-9E17-CA4C-DA3621F258BF}"/>
                </a:ext>
              </a:extLst>
            </p:cNvPr>
            <p:cNvSpPr/>
            <p:nvPr/>
          </p:nvSpPr>
          <p:spPr>
            <a:xfrm>
              <a:off x="11796885" y="4731130"/>
              <a:ext cx="503603" cy="503601"/>
            </a:xfrm>
            <a:custGeom>
              <a:avLst/>
              <a:gdLst>
                <a:gd name="connsiteX0" fmla="*/ 503604 w 503603"/>
                <a:gd name="connsiteY0" fmla="*/ 251801 h 503601"/>
                <a:gd name="connsiteX1" fmla="*/ 251802 w 503603"/>
                <a:gd name="connsiteY1" fmla="*/ 503602 h 503601"/>
                <a:gd name="connsiteX2" fmla="*/ 0 w 503603"/>
                <a:gd name="connsiteY2" fmla="*/ 251801 h 503601"/>
                <a:gd name="connsiteX3" fmla="*/ 251802 w 503603"/>
                <a:gd name="connsiteY3" fmla="*/ 0 h 503601"/>
                <a:gd name="connsiteX4" fmla="*/ 503604 w 503603"/>
                <a:gd name="connsiteY4" fmla="*/ 251801 h 50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1">
                  <a:moveTo>
                    <a:pt x="503604" y="251801"/>
                  </a:moveTo>
                  <a:cubicBezTo>
                    <a:pt x="503604" y="390867"/>
                    <a:pt x="390868" y="503602"/>
                    <a:pt x="251802" y="503602"/>
                  </a:cubicBezTo>
                  <a:cubicBezTo>
                    <a:pt x="112736" y="503602"/>
                    <a:pt x="0" y="390867"/>
                    <a:pt x="0" y="251801"/>
                  </a:cubicBezTo>
                  <a:cubicBezTo>
                    <a:pt x="0" y="112735"/>
                    <a:pt x="112736" y="0"/>
                    <a:pt x="251802" y="0"/>
                  </a:cubicBezTo>
                  <a:cubicBezTo>
                    <a:pt x="390868" y="0"/>
                    <a:pt x="503604" y="112735"/>
                    <a:pt x="503604" y="251801"/>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64AD5227-34EB-06BB-7D33-8014F2DE4711}"/>
                </a:ext>
              </a:extLst>
            </p:cNvPr>
            <p:cNvSpPr/>
            <p:nvPr/>
          </p:nvSpPr>
          <p:spPr>
            <a:xfrm>
              <a:off x="9757762" y="5788920"/>
              <a:ext cx="503603" cy="503606"/>
            </a:xfrm>
            <a:custGeom>
              <a:avLst/>
              <a:gdLst>
                <a:gd name="connsiteX0" fmla="*/ 0 w 503603"/>
                <a:gd name="connsiteY0" fmla="*/ 251798 h 503606"/>
                <a:gd name="connsiteX1" fmla="*/ 251802 w 503603"/>
                <a:gd name="connsiteY1" fmla="*/ 0 h 503606"/>
                <a:gd name="connsiteX2" fmla="*/ 503604 w 503603"/>
                <a:gd name="connsiteY2" fmla="*/ 251798 h 503606"/>
                <a:gd name="connsiteX3" fmla="*/ 251802 w 503603"/>
                <a:gd name="connsiteY3" fmla="*/ 503606 h 503606"/>
                <a:gd name="connsiteX4" fmla="*/ 0 w 503603"/>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3" h="503606">
                  <a:moveTo>
                    <a:pt x="0" y="251798"/>
                  </a:moveTo>
                  <a:cubicBezTo>
                    <a:pt x="0" y="112736"/>
                    <a:pt x="112737" y="0"/>
                    <a:pt x="251802" y="0"/>
                  </a:cubicBezTo>
                  <a:cubicBezTo>
                    <a:pt x="390867" y="0"/>
                    <a:pt x="503604" y="112736"/>
                    <a:pt x="503604" y="251798"/>
                  </a:cubicBezTo>
                  <a:cubicBezTo>
                    <a:pt x="503604" y="390859"/>
                    <a:pt x="390869" y="503606"/>
                    <a:pt x="251802" y="503606"/>
                  </a:cubicBezTo>
                  <a:cubicBezTo>
                    <a:pt x="112734"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8A22BFF6-8FC1-1C45-6065-DDBFC3366BC5}"/>
                </a:ext>
              </a:extLst>
            </p:cNvPr>
            <p:cNvSpPr/>
            <p:nvPr/>
          </p:nvSpPr>
          <p:spPr>
            <a:xfrm>
              <a:off x="10777320"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A146F39A-3BE2-E627-E2A8-097C4BA7329F}"/>
                </a:ext>
              </a:extLst>
            </p:cNvPr>
            <p:cNvSpPr/>
            <p:nvPr/>
          </p:nvSpPr>
          <p:spPr>
            <a:xfrm>
              <a:off x="11796889" y="5788920"/>
              <a:ext cx="503608" cy="503606"/>
            </a:xfrm>
            <a:custGeom>
              <a:avLst/>
              <a:gdLst>
                <a:gd name="connsiteX0" fmla="*/ 0 w 503608"/>
                <a:gd name="connsiteY0" fmla="*/ 251798 h 503606"/>
                <a:gd name="connsiteX1" fmla="*/ 251799 w 503608"/>
                <a:gd name="connsiteY1" fmla="*/ 0 h 503606"/>
                <a:gd name="connsiteX2" fmla="*/ 503608 w 503608"/>
                <a:gd name="connsiteY2" fmla="*/ 251798 h 503606"/>
                <a:gd name="connsiteX3" fmla="*/ 251799 w 503608"/>
                <a:gd name="connsiteY3" fmla="*/ 503606 h 503606"/>
                <a:gd name="connsiteX4" fmla="*/ 0 w 503608"/>
                <a:gd name="connsiteY4" fmla="*/ 251798 h 503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08" h="503606">
                  <a:moveTo>
                    <a:pt x="0" y="251798"/>
                  </a:moveTo>
                  <a:cubicBezTo>
                    <a:pt x="0" y="112736"/>
                    <a:pt x="112737" y="0"/>
                    <a:pt x="251799" y="0"/>
                  </a:cubicBezTo>
                  <a:cubicBezTo>
                    <a:pt x="390872" y="0"/>
                    <a:pt x="503608" y="112736"/>
                    <a:pt x="503608" y="251798"/>
                  </a:cubicBezTo>
                  <a:cubicBezTo>
                    <a:pt x="503608" y="390859"/>
                    <a:pt x="390872" y="503606"/>
                    <a:pt x="251799" y="503606"/>
                  </a:cubicBezTo>
                  <a:cubicBezTo>
                    <a:pt x="112737" y="503606"/>
                    <a:pt x="0" y="390870"/>
                    <a:pt x="0" y="251798"/>
                  </a:cubicBezTo>
                  <a:close/>
                </a:path>
              </a:pathLst>
            </a:custGeom>
            <a:solidFill>
              <a:schemeClr val="bg1">
                <a:alpha val="50000"/>
              </a:schemeClr>
            </a:solidFill>
            <a:ln w="136180"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8722D0A-E5E5-85E8-8A98-85D9705FC408}"/>
              </a:ext>
              <a:ext uri="{C183D7F6-B498-43B3-948B-1728B52AA6E4}">
                <adec:decorative xmlns:adec="http://schemas.microsoft.com/office/drawing/2017/decorative" val="1"/>
              </a:ext>
            </a:extLst>
          </p:cNvPr>
          <p:cNvGrpSpPr/>
          <p:nvPr userDrawn="1"/>
        </p:nvGrpSpPr>
        <p:grpSpPr>
          <a:xfrm>
            <a:off x="381000" y="2282879"/>
            <a:ext cx="4269018" cy="3187700"/>
            <a:chOff x="1698171" y="691024"/>
            <a:chExt cx="4269018" cy="3187700"/>
          </a:xfrm>
        </p:grpSpPr>
        <p:grpSp>
          <p:nvGrpSpPr>
            <p:cNvPr id="23" name="Group 22">
              <a:extLst>
                <a:ext uri="{FF2B5EF4-FFF2-40B4-BE49-F238E27FC236}">
                  <a16:creationId xmlns:a16="http://schemas.microsoft.com/office/drawing/2014/main" id="{B6302B80-DDF6-B2B7-6559-5B19EDC98763}"/>
                </a:ext>
              </a:extLst>
            </p:cNvPr>
            <p:cNvGrpSpPr/>
            <p:nvPr userDrawn="1"/>
          </p:nvGrpSpPr>
          <p:grpSpPr>
            <a:xfrm>
              <a:off x="1698171" y="691024"/>
              <a:ext cx="4269018" cy="3187700"/>
              <a:chOff x="1466850" y="380320"/>
              <a:chExt cx="4493564" cy="3355370"/>
            </a:xfrm>
          </p:grpSpPr>
          <p:sp>
            <p:nvSpPr>
              <p:cNvPr id="28" name="Rectangle 27">
                <a:extLst>
                  <a:ext uri="{FF2B5EF4-FFF2-40B4-BE49-F238E27FC236}">
                    <a16:creationId xmlns:a16="http://schemas.microsoft.com/office/drawing/2014/main" id="{81CCE774-3C05-A473-EC2B-CC0477DD95B7}"/>
                  </a:ext>
                </a:extLst>
              </p:cNvPr>
              <p:cNvSpPr/>
              <p:nvPr userDrawn="1"/>
            </p:nvSpPr>
            <p:spPr>
              <a:xfrm>
                <a:off x="1466850" y="875619"/>
                <a:ext cx="4493564" cy="286007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2119DFF-8596-5767-9E16-1F5D2A0890B0}"/>
                  </a:ext>
                </a:extLst>
              </p:cNvPr>
              <p:cNvSpPr/>
              <p:nvPr userDrawn="1"/>
            </p:nvSpPr>
            <p:spPr>
              <a:xfrm>
                <a:off x="1466850" y="380320"/>
                <a:ext cx="4493564" cy="49530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66202FE4-E23F-5D9F-6685-2591771D5E07}"/>
                </a:ext>
              </a:extLst>
            </p:cNvPr>
            <p:cNvGrpSpPr/>
            <p:nvPr userDrawn="1"/>
          </p:nvGrpSpPr>
          <p:grpSpPr>
            <a:xfrm>
              <a:off x="1839686" y="815293"/>
              <a:ext cx="810985" cy="212272"/>
              <a:chOff x="1883229" y="800099"/>
              <a:chExt cx="810985" cy="212272"/>
            </a:xfrm>
          </p:grpSpPr>
          <p:sp>
            <p:nvSpPr>
              <p:cNvPr id="25" name="Oval 24">
                <a:extLst>
                  <a:ext uri="{FF2B5EF4-FFF2-40B4-BE49-F238E27FC236}">
                    <a16:creationId xmlns:a16="http://schemas.microsoft.com/office/drawing/2014/main" id="{F1CC1965-068E-9CDB-3C77-0B37519DC63E}"/>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75490BAC-795F-B586-F7A7-4DFB64162F77}"/>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F93C3DAB-2ED3-29C3-4C46-70C1FE5C77D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itle 1">
            <a:extLst>
              <a:ext uri="{FF2B5EF4-FFF2-40B4-BE49-F238E27FC236}">
                <a16:creationId xmlns:a16="http://schemas.microsoft.com/office/drawing/2014/main" id="{85C02728-7F58-1ED1-7B84-326CE837DE29}"/>
              </a:ext>
            </a:extLst>
          </p:cNvPr>
          <p:cNvSpPr>
            <a:spLocks noGrp="1"/>
          </p:cNvSpPr>
          <p:nvPr>
            <p:ph type="title" hasCustomPrompt="1"/>
          </p:nvPr>
        </p:nvSpPr>
        <p:spPr>
          <a:xfrm>
            <a:off x="381000" y="3077710"/>
            <a:ext cx="4269017" cy="2109186"/>
          </a:xfrm>
        </p:spPr>
        <p:txBody>
          <a:bodyPr/>
          <a:lstStyle>
            <a:lvl1pPr algn="ctr">
              <a:defRPr sz="3200"/>
            </a:lvl1pPr>
          </a:lstStyle>
          <a:p>
            <a:r>
              <a:rPr lang="en-US" dirty="0"/>
              <a:t>Click to add title</a:t>
            </a:r>
          </a:p>
        </p:txBody>
      </p:sp>
      <p:grpSp>
        <p:nvGrpSpPr>
          <p:cNvPr id="32" name="Group 31">
            <a:extLst>
              <a:ext uri="{FF2B5EF4-FFF2-40B4-BE49-F238E27FC236}">
                <a16:creationId xmlns:a16="http://schemas.microsoft.com/office/drawing/2014/main" id="{723D7900-A764-0B16-7BED-F9EBD836AC98}"/>
              </a:ext>
              <a:ext uri="{C183D7F6-B498-43B3-948B-1728B52AA6E4}">
                <adec:decorative xmlns:adec="http://schemas.microsoft.com/office/drawing/2017/decorative" val="1"/>
              </a:ext>
            </a:extLst>
          </p:cNvPr>
          <p:cNvGrpSpPr/>
          <p:nvPr userDrawn="1"/>
        </p:nvGrpSpPr>
        <p:grpSpPr>
          <a:xfrm>
            <a:off x="4934496" y="731509"/>
            <a:ext cx="6876503" cy="4739070"/>
            <a:chOff x="1698171" y="691024"/>
            <a:chExt cx="6876503" cy="4739070"/>
          </a:xfrm>
        </p:grpSpPr>
        <p:grpSp>
          <p:nvGrpSpPr>
            <p:cNvPr id="33" name="Group 32">
              <a:extLst>
                <a:ext uri="{FF2B5EF4-FFF2-40B4-BE49-F238E27FC236}">
                  <a16:creationId xmlns:a16="http://schemas.microsoft.com/office/drawing/2014/main" id="{C0DAD512-E415-2CBA-7F91-C6B058A5ADBD}"/>
                </a:ext>
              </a:extLst>
            </p:cNvPr>
            <p:cNvGrpSpPr/>
            <p:nvPr userDrawn="1"/>
          </p:nvGrpSpPr>
          <p:grpSpPr>
            <a:xfrm>
              <a:off x="1698171" y="691024"/>
              <a:ext cx="6876503" cy="4739070"/>
              <a:chOff x="1466850" y="380320"/>
              <a:chExt cx="7238199" cy="4988342"/>
            </a:xfrm>
          </p:grpSpPr>
          <p:sp>
            <p:nvSpPr>
              <p:cNvPr id="38" name="Rectangle 37">
                <a:extLst>
                  <a:ext uri="{FF2B5EF4-FFF2-40B4-BE49-F238E27FC236}">
                    <a16:creationId xmlns:a16="http://schemas.microsoft.com/office/drawing/2014/main" id="{921D068B-EDAE-2B09-0C52-3807110CD594}"/>
                  </a:ext>
                </a:extLst>
              </p:cNvPr>
              <p:cNvSpPr/>
              <p:nvPr userDrawn="1"/>
            </p:nvSpPr>
            <p:spPr>
              <a:xfrm>
                <a:off x="1466850" y="875621"/>
                <a:ext cx="7238199" cy="4493041"/>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825F6B8-7F31-9F6F-6F40-4446D62B0C09}"/>
                  </a:ext>
                </a:extLst>
              </p:cNvPr>
              <p:cNvSpPr/>
              <p:nvPr userDrawn="1"/>
            </p:nvSpPr>
            <p:spPr>
              <a:xfrm>
                <a:off x="1466850" y="380320"/>
                <a:ext cx="7238199"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7110B156-7097-18AF-109C-9129C1D27D5C}"/>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868629EE-2788-3490-B87C-FE2A00069885}"/>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D13927A-0814-22EA-70B1-CD822828F18E}"/>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7BEDD65C-96D1-E6E2-62CE-14973E1DB1B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Content Placeholder 2">
            <a:extLst>
              <a:ext uri="{FF2B5EF4-FFF2-40B4-BE49-F238E27FC236}">
                <a16:creationId xmlns:a16="http://schemas.microsoft.com/office/drawing/2014/main" id="{4C3F06A0-63CE-4272-B90E-4F20296BFBEB}"/>
              </a:ext>
            </a:extLst>
          </p:cNvPr>
          <p:cNvSpPr>
            <a:spLocks noGrp="1"/>
          </p:cNvSpPr>
          <p:nvPr>
            <p:ph idx="1" hasCustomPrompt="1"/>
          </p:nvPr>
        </p:nvSpPr>
        <p:spPr>
          <a:xfrm>
            <a:off x="4934495" y="1202058"/>
            <a:ext cx="6876502" cy="42685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C6DD2ED3-A6F4-FD7E-59F8-1FAE8FBBAC1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15256"/>
          <a:stretch/>
        </p:blipFill>
        <p:spPr>
          <a:xfrm rot="16200000">
            <a:off x="1495710" y="-1028662"/>
            <a:ext cx="2029124" cy="4086444"/>
          </a:xfrm>
          <a:prstGeom prst="rect">
            <a:avLst/>
          </a:prstGeom>
        </p:spPr>
      </p:pic>
      <p:sp>
        <p:nvSpPr>
          <p:cNvPr id="40" name="Rectangle 39">
            <a:extLst>
              <a:ext uri="{FF2B5EF4-FFF2-40B4-BE49-F238E27FC236}">
                <a16:creationId xmlns:a16="http://schemas.microsoft.com/office/drawing/2014/main" id="{8D3D389B-1A71-78E3-E524-47DEFE36F4F5}"/>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63E7AF89-C0F4-4BB7-8B68-933CBF0B38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Date Placeholder 3">
            <a:extLst>
              <a:ext uri="{FF2B5EF4-FFF2-40B4-BE49-F238E27FC236}">
                <a16:creationId xmlns:a16="http://schemas.microsoft.com/office/drawing/2014/main" id="{17933C8A-8E9F-F250-DAB7-5B1C82537C7F}"/>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F85D86F-FF8D-4B39-ADE9-8E47373FCD11}" type="datetime1">
              <a:rPr lang="en-US" smtClean="0"/>
              <a:t>6/14/25</a:t>
            </a:fld>
            <a:endParaRPr lang="en-US" dirty="0"/>
          </a:p>
        </p:txBody>
      </p:sp>
      <p:pic>
        <p:nvPicPr>
          <p:cNvPr id="43" name="Graphic 42">
            <a:extLst>
              <a:ext uri="{FF2B5EF4-FFF2-40B4-BE49-F238E27FC236}">
                <a16:creationId xmlns:a16="http://schemas.microsoft.com/office/drawing/2014/main" id="{824FC607-995F-898A-B4E2-47161383123B}"/>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4" name="Graphic 43">
            <a:extLst>
              <a:ext uri="{FF2B5EF4-FFF2-40B4-BE49-F238E27FC236}">
                <a16:creationId xmlns:a16="http://schemas.microsoft.com/office/drawing/2014/main" id="{2D6615CA-D60B-84EA-CBF6-70186E3CF675}"/>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5" name="Graphic 44">
            <a:extLst>
              <a:ext uri="{FF2B5EF4-FFF2-40B4-BE49-F238E27FC236}">
                <a16:creationId xmlns:a16="http://schemas.microsoft.com/office/drawing/2014/main" id="{88C02DF0-EBE4-4C6F-CE9A-61B39F1F7A18}"/>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46" name="Slide Number Placeholder 5">
            <a:extLst>
              <a:ext uri="{FF2B5EF4-FFF2-40B4-BE49-F238E27FC236}">
                <a16:creationId xmlns:a16="http://schemas.microsoft.com/office/drawing/2014/main" id="{AFEE4071-4B5B-AFB4-B178-D09387257F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47" name="Rectangle 46">
            <a:extLst>
              <a:ext uri="{FF2B5EF4-FFF2-40B4-BE49-F238E27FC236}">
                <a16:creationId xmlns:a16="http://schemas.microsoft.com/office/drawing/2014/main" id="{F3023153-9A4E-D9D3-6DE0-2D3EA610BB1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907152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DD1964D-F9CA-9278-BD33-03FD979E6627}"/>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AB9857CF-1C39-27BB-9B6B-6A0C1DD02B04}"/>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F8B31A7E-FD72-B42E-26A8-319F776C10E0}"/>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0118B694-E5FD-4821-AEBA-5EEEF1B6D4E9}" type="datetime1">
              <a:rPr lang="en-US" smtClean="0"/>
              <a:t>6/14/25</a:t>
            </a:fld>
            <a:endParaRPr lang="en-US" dirty="0"/>
          </a:p>
        </p:txBody>
      </p:sp>
      <p:pic>
        <p:nvPicPr>
          <p:cNvPr id="8" name="Graphic 7">
            <a:extLst>
              <a:ext uri="{FF2B5EF4-FFF2-40B4-BE49-F238E27FC236}">
                <a16:creationId xmlns:a16="http://schemas.microsoft.com/office/drawing/2014/main" id="{92487FC0-E254-7086-CC55-D7BFCEACEF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9" name="Graphic 8">
            <a:extLst>
              <a:ext uri="{FF2B5EF4-FFF2-40B4-BE49-F238E27FC236}">
                <a16:creationId xmlns:a16="http://schemas.microsoft.com/office/drawing/2014/main" id="{2F41C3E4-FF61-A611-F912-98F3442136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0" name="Graphic 9">
            <a:extLst>
              <a:ext uri="{FF2B5EF4-FFF2-40B4-BE49-F238E27FC236}">
                <a16:creationId xmlns:a16="http://schemas.microsoft.com/office/drawing/2014/main" id="{0B15F18C-70F5-E214-E8DA-4CFAE27FE30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1" name="Slide Number Placeholder 5">
            <a:extLst>
              <a:ext uri="{FF2B5EF4-FFF2-40B4-BE49-F238E27FC236}">
                <a16:creationId xmlns:a16="http://schemas.microsoft.com/office/drawing/2014/main" id="{7A727095-DB42-91AA-4BB8-1CE63D89BCA2}"/>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6E89DC3C-8238-2625-2CBD-974CA4F819FE}"/>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46" name="Graphic 45">
            <a:extLst>
              <a:ext uri="{FF2B5EF4-FFF2-40B4-BE49-F238E27FC236}">
                <a16:creationId xmlns:a16="http://schemas.microsoft.com/office/drawing/2014/main" id="{FFDE191C-52DF-6A6D-EC88-18A052FFB290}"/>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b="37716"/>
          <a:stretch/>
        </p:blipFill>
        <p:spPr>
          <a:xfrm rot="16200000">
            <a:off x="9722190" y="160175"/>
            <a:ext cx="2394401" cy="2545223"/>
          </a:xfrm>
          <a:prstGeom prst="rect">
            <a:avLst/>
          </a:prstGeom>
        </p:spPr>
      </p:pic>
      <p:pic>
        <p:nvPicPr>
          <p:cNvPr id="31" name="Graphic 30">
            <a:extLst>
              <a:ext uri="{FF2B5EF4-FFF2-40B4-BE49-F238E27FC236}">
                <a16:creationId xmlns:a16="http://schemas.microsoft.com/office/drawing/2014/main" id="{6D30DCAC-B495-853F-9921-FBA3901866A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5400000">
            <a:off x="1140620" y="2616531"/>
            <a:ext cx="2394401" cy="4086444"/>
          </a:xfrm>
          <a:prstGeom prst="rect">
            <a:avLst/>
          </a:prstGeom>
        </p:spPr>
      </p:pic>
      <p:grpSp>
        <p:nvGrpSpPr>
          <p:cNvPr id="32" name="Group 31">
            <a:extLst>
              <a:ext uri="{FF2B5EF4-FFF2-40B4-BE49-F238E27FC236}">
                <a16:creationId xmlns:a16="http://schemas.microsoft.com/office/drawing/2014/main" id="{8CB78A71-D8F9-12A2-1D4E-A2C2E4E15530}"/>
              </a:ext>
              <a:ext uri="{C183D7F6-B498-43B3-948B-1728B52AA6E4}">
                <adec:decorative xmlns:adec="http://schemas.microsoft.com/office/drawing/2017/decorative" val="1"/>
              </a:ext>
            </a:extLst>
          </p:cNvPr>
          <p:cNvGrpSpPr/>
          <p:nvPr userDrawn="1"/>
        </p:nvGrpSpPr>
        <p:grpSpPr>
          <a:xfrm>
            <a:off x="3594100" y="380999"/>
            <a:ext cx="4972050" cy="5475954"/>
            <a:chOff x="1698171" y="691024"/>
            <a:chExt cx="4972050" cy="5475954"/>
          </a:xfrm>
        </p:grpSpPr>
        <p:grpSp>
          <p:nvGrpSpPr>
            <p:cNvPr id="33" name="Group 32">
              <a:extLst>
                <a:ext uri="{FF2B5EF4-FFF2-40B4-BE49-F238E27FC236}">
                  <a16:creationId xmlns:a16="http://schemas.microsoft.com/office/drawing/2014/main" id="{D1FCBAB4-0CBD-A738-A058-100C35A0BDF1}"/>
                </a:ext>
              </a:extLst>
            </p:cNvPr>
            <p:cNvGrpSpPr/>
            <p:nvPr userDrawn="1"/>
          </p:nvGrpSpPr>
          <p:grpSpPr>
            <a:xfrm>
              <a:off x="1698171" y="691024"/>
              <a:ext cx="4972050" cy="5475954"/>
              <a:chOff x="1466850" y="380320"/>
              <a:chExt cx="5233574" cy="5763985"/>
            </a:xfrm>
          </p:grpSpPr>
          <p:sp>
            <p:nvSpPr>
              <p:cNvPr id="38" name="Rectangle 37">
                <a:extLst>
                  <a:ext uri="{FF2B5EF4-FFF2-40B4-BE49-F238E27FC236}">
                    <a16:creationId xmlns:a16="http://schemas.microsoft.com/office/drawing/2014/main" id="{A67098CE-4555-2BEE-5226-2E2F9EE1D5BB}"/>
                  </a:ext>
                </a:extLst>
              </p:cNvPr>
              <p:cNvSpPr/>
              <p:nvPr userDrawn="1"/>
            </p:nvSpPr>
            <p:spPr>
              <a:xfrm>
                <a:off x="1466850" y="875620"/>
                <a:ext cx="5233574" cy="526868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6A0CBAEB-0BE9-F75E-CB8D-A411C52E889A}"/>
                  </a:ext>
                </a:extLst>
              </p:cNvPr>
              <p:cNvSpPr/>
              <p:nvPr userDrawn="1"/>
            </p:nvSpPr>
            <p:spPr>
              <a:xfrm>
                <a:off x="1466850" y="380320"/>
                <a:ext cx="5233574" cy="495301"/>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4" name="Group 33">
              <a:extLst>
                <a:ext uri="{FF2B5EF4-FFF2-40B4-BE49-F238E27FC236}">
                  <a16:creationId xmlns:a16="http://schemas.microsoft.com/office/drawing/2014/main" id="{0EDFCBD7-3731-A5D1-BB82-218531D6BA6E}"/>
                </a:ext>
              </a:extLst>
            </p:cNvPr>
            <p:cNvGrpSpPr/>
            <p:nvPr userDrawn="1"/>
          </p:nvGrpSpPr>
          <p:grpSpPr>
            <a:xfrm>
              <a:off x="1839686" y="815293"/>
              <a:ext cx="810985" cy="212272"/>
              <a:chOff x="1883229" y="800099"/>
              <a:chExt cx="810985" cy="212272"/>
            </a:xfrm>
          </p:grpSpPr>
          <p:sp>
            <p:nvSpPr>
              <p:cNvPr id="35" name="Oval 34">
                <a:extLst>
                  <a:ext uri="{FF2B5EF4-FFF2-40B4-BE49-F238E27FC236}">
                    <a16:creationId xmlns:a16="http://schemas.microsoft.com/office/drawing/2014/main" id="{AA6D4634-51B3-BE70-0479-199D811D75F3}"/>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B2B1D16B-1A18-4890-4596-F24DD1C0BA94}"/>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E98E60AF-0ABD-505A-4D5D-18B025CCA331}"/>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0" name="Title 1">
            <a:extLst>
              <a:ext uri="{FF2B5EF4-FFF2-40B4-BE49-F238E27FC236}">
                <a16:creationId xmlns:a16="http://schemas.microsoft.com/office/drawing/2014/main" id="{A048DF11-5712-A1DF-9E33-2C705AF54B80}"/>
              </a:ext>
            </a:extLst>
          </p:cNvPr>
          <p:cNvSpPr>
            <a:spLocks noGrp="1"/>
          </p:cNvSpPr>
          <p:nvPr>
            <p:ph type="title" hasCustomPrompt="1"/>
          </p:nvPr>
        </p:nvSpPr>
        <p:spPr>
          <a:xfrm>
            <a:off x="3957068" y="851547"/>
            <a:ext cx="4275364" cy="1979634"/>
          </a:xfrm>
        </p:spPr>
        <p:txBody>
          <a:bodyPr anchor="ctr"/>
          <a:lstStyle>
            <a:lvl1pPr>
              <a:defRPr sz="3200"/>
            </a:lvl1pPr>
          </a:lstStyle>
          <a:p>
            <a:r>
              <a:rPr lang="en-US" dirty="0"/>
              <a:t>Click to add title</a:t>
            </a:r>
          </a:p>
        </p:txBody>
      </p:sp>
      <p:sp>
        <p:nvSpPr>
          <p:cNvPr id="41" name="Content Placeholder 2">
            <a:extLst>
              <a:ext uri="{FF2B5EF4-FFF2-40B4-BE49-F238E27FC236}">
                <a16:creationId xmlns:a16="http://schemas.microsoft.com/office/drawing/2014/main" id="{5FC08F1C-3206-A42D-3BCD-F04FBA78394F}"/>
              </a:ext>
            </a:extLst>
          </p:cNvPr>
          <p:cNvSpPr>
            <a:spLocks noGrp="1"/>
          </p:cNvSpPr>
          <p:nvPr>
            <p:ph idx="1" hasCustomPrompt="1"/>
          </p:nvPr>
        </p:nvSpPr>
        <p:spPr>
          <a:xfrm>
            <a:off x="3947886" y="2831182"/>
            <a:ext cx="4275364" cy="2660213"/>
          </a:xfrm>
        </p:spPr>
        <p:txBody>
          <a:bodyPr tIns="0" bIns="0"/>
          <a:lstStyle>
            <a:lvl1pPr>
              <a:lnSpc>
                <a:spcPct val="150000"/>
              </a:lnSpc>
              <a:defRPr sz="1800"/>
            </a:lvl1pPr>
            <a:lvl2pPr>
              <a:lnSpc>
                <a:spcPct val="150000"/>
              </a:lnSpc>
              <a:defRPr sz="1800"/>
            </a:lvl2pPr>
            <a:lvl3pPr>
              <a:lnSpc>
                <a:spcPct val="150000"/>
              </a:lnSpc>
              <a:defRPr sz="1600"/>
            </a:lvl3pPr>
            <a:lvl4pPr>
              <a:lnSpc>
                <a:spcPct val="150000"/>
              </a:lnSpc>
              <a:defRPr sz="1400"/>
            </a:lvl4pPr>
            <a:lvl5pPr>
              <a:lnSpc>
                <a:spcPct val="150000"/>
              </a:lnSpc>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 name="Rectangle 41">
            <a:extLst>
              <a:ext uri="{FF2B5EF4-FFF2-40B4-BE49-F238E27FC236}">
                <a16:creationId xmlns:a16="http://schemas.microsoft.com/office/drawing/2014/main" id="{19671B5C-5A86-C6A6-2913-1F73F100E32C}"/>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542D9D8C-0E11-E268-D458-EC3BC4FD2425}"/>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Date Placeholder 3">
            <a:extLst>
              <a:ext uri="{FF2B5EF4-FFF2-40B4-BE49-F238E27FC236}">
                <a16:creationId xmlns:a16="http://schemas.microsoft.com/office/drawing/2014/main" id="{8E4CD02A-FF2F-864A-138B-368FE9BFDEE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098D32CD-ECA8-47AD-935A-FF614E631B9F}" type="datetime1">
              <a:rPr lang="en-US" smtClean="0"/>
              <a:t>6/14/25</a:t>
            </a:fld>
            <a:endParaRPr lang="en-US" dirty="0"/>
          </a:p>
        </p:txBody>
      </p:sp>
      <p:pic>
        <p:nvPicPr>
          <p:cNvPr id="47" name="Graphic 46">
            <a:extLst>
              <a:ext uri="{FF2B5EF4-FFF2-40B4-BE49-F238E27FC236}">
                <a16:creationId xmlns:a16="http://schemas.microsoft.com/office/drawing/2014/main" id="{5B0F505A-EE51-9D7A-42EA-2CD2CD432E7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542011" y="6405154"/>
            <a:ext cx="274320" cy="274320"/>
          </a:xfrm>
          <a:prstGeom prst="rect">
            <a:avLst/>
          </a:prstGeom>
        </p:spPr>
      </p:pic>
      <p:pic>
        <p:nvPicPr>
          <p:cNvPr id="48" name="Graphic 47">
            <a:extLst>
              <a:ext uri="{FF2B5EF4-FFF2-40B4-BE49-F238E27FC236}">
                <a16:creationId xmlns:a16="http://schemas.microsoft.com/office/drawing/2014/main" id="{B4905353-8D75-B3E2-2489-1D6907755CF2}"/>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168948" y="6405154"/>
            <a:ext cx="274320" cy="274320"/>
          </a:xfrm>
          <a:prstGeom prst="rect">
            <a:avLst/>
          </a:prstGeom>
        </p:spPr>
      </p:pic>
      <p:pic>
        <p:nvPicPr>
          <p:cNvPr id="49" name="Graphic 48">
            <a:extLst>
              <a:ext uri="{FF2B5EF4-FFF2-40B4-BE49-F238E27FC236}">
                <a16:creationId xmlns:a16="http://schemas.microsoft.com/office/drawing/2014/main" id="{4DBFD95C-0912-3222-EECA-8F84031BCDF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rcRect l="13558" t="13558" r="13558" b="13558"/>
          <a:stretch/>
        </p:blipFill>
        <p:spPr>
          <a:xfrm>
            <a:off x="8795884" y="6405154"/>
            <a:ext cx="274320" cy="274320"/>
          </a:xfrm>
          <a:prstGeom prst="rect">
            <a:avLst/>
          </a:prstGeom>
        </p:spPr>
      </p:pic>
      <p:sp>
        <p:nvSpPr>
          <p:cNvPr id="50" name="Slide Number Placeholder 5">
            <a:extLst>
              <a:ext uri="{FF2B5EF4-FFF2-40B4-BE49-F238E27FC236}">
                <a16:creationId xmlns:a16="http://schemas.microsoft.com/office/drawing/2014/main" id="{7F30B651-FA38-151D-A122-6186F222CA8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51" name="Rectangle 50">
            <a:extLst>
              <a:ext uri="{FF2B5EF4-FFF2-40B4-BE49-F238E27FC236}">
                <a16:creationId xmlns:a16="http://schemas.microsoft.com/office/drawing/2014/main" id="{B343855C-EC70-E12C-3368-415B1AC40C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52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734784" y="1059463"/>
            <a:ext cx="6008915" cy="4431932"/>
          </a:xfrm>
        </p:spPr>
        <p:txBody>
          <a:bodyPr/>
          <a:lstStyle>
            <a:lvl1pPr algn="ctr">
              <a:defRPr sz="6000"/>
            </a:lvl1pPr>
          </a:lstStyle>
          <a:p>
            <a:r>
              <a:rPr lang="en-US" dirty="0"/>
              <a:t>Click to add 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81871" y="881363"/>
            <a:ext cx="4297680" cy="4937760"/>
          </a:xfrm>
        </p:spPr>
        <p:txBody>
          <a:bodyPr/>
          <a:lstStyle>
            <a:lvl1pPr marL="0" indent="0" algn="ctr">
              <a:buNone/>
              <a:defRPr sz="2000"/>
            </a:lvl1pPr>
          </a:lstStyle>
          <a:p>
            <a:r>
              <a:rPr lang="en-US" dirty="0"/>
              <a:t>Click icon to add picture</a:t>
            </a:r>
          </a:p>
        </p:txBody>
      </p:sp>
      <p:sp>
        <p:nvSpPr>
          <p:cNvPr id="3" name="Rectangle 2">
            <a:extLst>
              <a:ext uri="{FF2B5EF4-FFF2-40B4-BE49-F238E27FC236}">
                <a16:creationId xmlns:a16="http://schemas.microsoft.com/office/drawing/2014/main" id="{2F8B87FB-2727-2ED0-7E72-76E55BE45CAA}"/>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9C4F77E-C259-1702-5FF7-B1EF4F060EAB}"/>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3">
            <a:extLst>
              <a:ext uri="{FF2B5EF4-FFF2-40B4-BE49-F238E27FC236}">
                <a16:creationId xmlns:a16="http://schemas.microsoft.com/office/drawing/2014/main" id="{BE4EF1CA-0713-F725-CD7A-054E12143376}"/>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AB066C26-EC61-4AF5-B950-A05F9B06BC7B}" type="datetime1">
              <a:rPr lang="en-US" smtClean="0"/>
              <a:t>6/14/25</a:t>
            </a:fld>
            <a:endParaRPr lang="en-US" dirty="0"/>
          </a:p>
        </p:txBody>
      </p:sp>
      <p:pic>
        <p:nvPicPr>
          <p:cNvPr id="8" name="Graphic 7">
            <a:extLst>
              <a:ext uri="{FF2B5EF4-FFF2-40B4-BE49-F238E27FC236}">
                <a16:creationId xmlns:a16="http://schemas.microsoft.com/office/drawing/2014/main" id="{C7C27500-80A5-ACE3-E5FE-30B63950C8C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1" name="Graphic 10">
            <a:extLst>
              <a:ext uri="{FF2B5EF4-FFF2-40B4-BE49-F238E27FC236}">
                <a16:creationId xmlns:a16="http://schemas.microsoft.com/office/drawing/2014/main" id="{06256C1F-A548-F457-2753-E96A83E5E1B3}"/>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2" name="Graphic 11">
            <a:extLst>
              <a:ext uri="{FF2B5EF4-FFF2-40B4-BE49-F238E27FC236}">
                <a16:creationId xmlns:a16="http://schemas.microsoft.com/office/drawing/2014/main" id="{797F79C1-FB83-AC51-70F8-8E7305F7C8E1}"/>
              </a:ext>
              <a:ext uri="{C183D7F6-B498-43B3-948B-1728B52AA6E4}">
                <adec:decorative xmlns:adec="http://schemas.microsoft.com/office/drawing/2017/decorative" val="1"/>
              </a:ext>
            </a:extLst>
          </p:cNvPr>
          <p:cNvPicPr>
            <a:picLocks noChangeAspect="1"/>
          </p:cNvPicPr>
          <p:nvPr userDrawn="1"/>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15" name="Slide Number Placeholder 5">
            <a:extLst>
              <a:ext uri="{FF2B5EF4-FFF2-40B4-BE49-F238E27FC236}">
                <a16:creationId xmlns:a16="http://schemas.microsoft.com/office/drawing/2014/main" id="{BBDD93F0-5136-93CB-0125-942AA638272F}"/>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6" name="Rectangle 15">
            <a:extLst>
              <a:ext uri="{FF2B5EF4-FFF2-40B4-BE49-F238E27FC236}">
                <a16:creationId xmlns:a16="http://schemas.microsoft.com/office/drawing/2014/main" id="{1FE7A212-2920-1971-09FB-8F2CF45120D7}"/>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04480642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B9D92F9-7505-2024-1DF6-10DB1241A72C}"/>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0898"/>
          <a:stretch/>
        </p:blipFill>
        <p:spPr>
          <a:xfrm>
            <a:off x="0" y="1448221"/>
            <a:ext cx="2197076" cy="3717471"/>
          </a:xfrm>
          <a:prstGeom prst="rect">
            <a:avLst/>
          </a:prstGeom>
        </p:spPr>
      </p:pic>
      <p:sp>
        <p:nvSpPr>
          <p:cNvPr id="21" name="Rectangle 20">
            <a:extLst>
              <a:ext uri="{FF2B5EF4-FFF2-40B4-BE49-F238E27FC236}">
                <a16:creationId xmlns:a16="http://schemas.microsoft.com/office/drawing/2014/main" id="{7D296A0E-AA2F-B543-BCEA-D30C665A2BA2}"/>
              </a:ext>
              <a:ext uri="{C183D7F6-B498-43B3-948B-1728B52AA6E4}">
                <adec:decorative xmlns:adec="http://schemas.microsoft.com/office/drawing/2017/decorative" val="1"/>
              </a:ext>
            </a:extLst>
          </p:cNvPr>
          <p:cNvSpPr/>
          <p:nvPr userDrawn="1"/>
        </p:nvSpPr>
        <p:spPr>
          <a:xfrm>
            <a:off x="380999" y="851548"/>
            <a:ext cx="6687981"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 name="Rectangle 21">
            <a:extLst>
              <a:ext uri="{FF2B5EF4-FFF2-40B4-BE49-F238E27FC236}">
                <a16:creationId xmlns:a16="http://schemas.microsoft.com/office/drawing/2014/main" id="{FF4E35C9-2754-CF70-29E7-27AC12CE482E}"/>
              </a:ext>
              <a:ext uri="{C183D7F6-B498-43B3-948B-1728B52AA6E4}">
                <adec:decorative xmlns:adec="http://schemas.microsoft.com/office/drawing/2017/decorative" val="1"/>
              </a:ext>
            </a:extLst>
          </p:cNvPr>
          <p:cNvSpPr/>
          <p:nvPr userDrawn="1"/>
        </p:nvSpPr>
        <p:spPr>
          <a:xfrm>
            <a:off x="380999" y="380999"/>
            <a:ext cx="6687981"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69AAB6D3-CF07-3A44-F37A-9DEF7B82B56B}"/>
              </a:ext>
              <a:ext uri="{C183D7F6-B498-43B3-948B-1728B52AA6E4}">
                <adec:decorative xmlns:adec="http://schemas.microsoft.com/office/drawing/2017/decorative" val="1"/>
              </a:ext>
            </a:extLst>
          </p:cNvPr>
          <p:cNvGrpSpPr/>
          <p:nvPr userDrawn="1"/>
        </p:nvGrpSpPr>
        <p:grpSpPr>
          <a:xfrm>
            <a:off x="522515" y="505268"/>
            <a:ext cx="810985" cy="212272"/>
            <a:chOff x="1883229" y="800099"/>
            <a:chExt cx="810985" cy="212272"/>
          </a:xfrm>
        </p:grpSpPr>
        <p:sp>
          <p:nvSpPr>
            <p:cNvPr id="18" name="Oval 17">
              <a:extLst>
                <a:ext uri="{FF2B5EF4-FFF2-40B4-BE49-F238E27FC236}">
                  <a16:creationId xmlns:a16="http://schemas.microsoft.com/office/drawing/2014/main" id="{16E4DBAB-D882-5741-A690-F28CB547E059}"/>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59414570-C554-43C4-DF59-67790E6DBEB8}"/>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D9EC5277-EFEF-467F-A8E8-3AB6A62F3A00}"/>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5644" y="841808"/>
            <a:ext cx="6712153" cy="4012867"/>
          </a:xfrm>
        </p:spPr>
        <p:txBody>
          <a:bodyPr anchor="ctr"/>
          <a:lstStyle>
            <a:lvl1pPr algn="ctr">
              <a:defRPr sz="5400"/>
            </a:lvl1pPr>
          </a:lstStyle>
          <a:p>
            <a:r>
              <a:rPr lang="en-US" dirty="0"/>
              <a:t>Click to add title</a:t>
            </a:r>
          </a:p>
        </p:txBody>
      </p:sp>
      <p:sp>
        <p:nvSpPr>
          <p:cNvPr id="3" name="Rectangle: Rounded Corners 2">
            <a:extLst>
              <a:ext uri="{FF2B5EF4-FFF2-40B4-BE49-F238E27FC236}">
                <a16:creationId xmlns:a16="http://schemas.microsoft.com/office/drawing/2014/main" id="{A63774F2-22B6-2050-1FA9-905E2B2B5FD4}"/>
              </a:ext>
              <a:ext uri="{C183D7F6-B498-43B3-948B-1728B52AA6E4}">
                <adec:decorative xmlns:adec="http://schemas.microsoft.com/office/drawing/2017/decorative" val="1"/>
              </a:ext>
            </a:extLst>
          </p:cNvPr>
          <p:cNvSpPr/>
          <p:nvPr userDrawn="1"/>
        </p:nvSpPr>
        <p:spPr>
          <a:xfrm>
            <a:off x="720532" y="4854677"/>
            <a:ext cx="6008915" cy="652923"/>
          </a:xfrm>
          <a:prstGeom prst="roundRect">
            <a:avLst>
              <a:gd name="adj" fmla="val 50000"/>
            </a:avLst>
          </a:prstGeom>
          <a:solidFill>
            <a:schemeClr val="accent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ubtitle 2">
            <a:extLst>
              <a:ext uri="{FF2B5EF4-FFF2-40B4-BE49-F238E27FC236}">
                <a16:creationId xmlns:a16="http://schemas.microsoft.com/office/drawing/2014/main" id="{D406CD66-4AAA-6429-2E99-B4514373C2AE}"/>
              </a:ext>
            </a:extLst>
          </p:cNvPr>
          <p:cNvSpPr>
            <a:spLocks noGrp="1"/>
          </p:cNvSpPr>
          <p:nvPr>
            <p:ph type="subTitle" idx="1" hasCustomPrompt="1"/>
          </p:nvPr>
        </p:nvSpPr>
        <p:spPr>
          <a:xfrm>
            <a:off x="734784" y="4854677"/>
            <a:ext cx="6008915" cy="652923"/>
          </a:xfrm>
        </p:spPr>
        <p:txBody>
          <a:bodyPr anchor="ctr">
            <a:no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1" name="Freeform: Shape 30">
            <a:extLst>
              <a:ext uri="{FF2B5EF4-FFF2-40B4-BE49-F238E27FC236}">
                <a16:creationId xmlns:a16="http://schemas.microsoft.com/office/drawing/2014/main" id="{A037F58E-633A-20EC-118A-2A3039E204FC}"/>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9400"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Rectangle 3">
            <a:extLst>
              <a:ext uri="{FF2B5EF4-FFF2-40B4-BE49-F238E27FC236}">
                <a16:creationId xmlns:a16="http://schemas.microsoft.com/office/drawing/2014/main" id="{683E7202-D4FD-97A5-44A7-EC8436DA2BFF}"/>
              </a:ext>
              <a:ext uri="{C183D7F6-B498-43B3-948B-1728B52AA6E4}">
                <adec:decorative xmlns:adec="http://schemas.microsoft.com/office/drawing/2017/decorative" val="1"/>
              </a:ext>
            </a:extLst>
          </p:cNvPr>
          <p:cNvSpPr/>
          <p:nvPr userDrawn="1"/>
        </p:nvSpPr>
        <p:spPr>
          <a:xfrm>
            <a:off x="7453932" y="851548"/>
            <a:ext cx="4353117" cy="5005405"/>
          </a:xfrm>
          <a:prstGeom prst="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80E844-DC94-8DC4-9D32-BFCC7888727A}"/>
              </a:ext>
              <a:ext uri="{C183D7F6-B498-43B3-948B-1728B52AA6E4}">
                <adec:decorative xmlns:adec="http://schemas.microsoft.com/office/drawing/2017/decorative" val="1"/>
              </a:ext>
            </a:extLst>
          </p:cNvPr>
          <p:cNvSpPr/>
          <p:nvPr userDrawn="1"/>
        </p:nvSpPr>
        <p:spPr>
          <a:xfrm>
            <a:off x="7453932" y="380999"/>
            <a:ext cx="4353117" cy="470550"/>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890C8A32-35EB-644B-4A78-F0837BB8C9A5}"/>
              </a:ext>
              <a:ext uri="{C183D7F6-B498-43B3-948B-1728B52AA6E4}">
                <adec:decorative xmlns:adec="http://schemas.microsoft.com/office/drawing/2017/decorative" val="1"/>
              </a:ext>
            </a:extLst>
          </p:cNvPr>
          <p:cNvGrpSpPr/>
          <p:nvPr userDrawn="1"/>
        </p:nvGrpSpPr>
        <p:grpSpPr>
          <a:xfrm>
            <a:off x="7595447" y="505268"/>
            <a:ext cx="810985" cy="212272"/>
            <a:chOff x="1883229" y="800099"/>
            <a:chExt cx="810985" cy="212272"/>
          </a:xfrm>
        </p:grpSpPr>
        <p:sp>
          <p:nvSpPr>
            <p:cNvPr id="29" name="Oval 28">
              <a:extLst>
                <a:ext uri="{FF2B5EF4-FFF2-40B4-BE49-F238E27FC236}">
                  <a16:creationId xmlns:a16="http://schemas.microsoft.com/office/drawing/2014/main" id="{7D61DD85-A825-A396-2A30-039913643826}"/>
                </a:ext>
              </a:extLst>
            </p:cNvPr>
            <p:cNvSpPr/>
            <p:nvPr userDrawn="1"/>
          </p:nvSpPr>
          <p:spPr>
            <a:xfrm>
              <a:off x="1883229" y="800100"/>
              <a:ext cx="212271" cy="212271"/>
            </a:xfrm>
            <a:prstGeom prst="ellipse">
              <a:avLst/>
            </a:prstGeom>
            <a:solidFill>
              <a:schemeClr val="accent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AE29ECB8-2561-5C06-11F4-9DAB13E88AF9}"/>
                </a:ext>
              </a:extLst>
            </p:cNvPr>
            <p:cNvSpPr/>
            <p:nvPr userDrawn="1"/>
          </p:nvSpPr>
          <p:spPr>
            <a:xfrm>
              <a:off x="2182586" y="800100"/>
              <a:ext cx="212271" cy="212271"/>
            </a:xfrm>
            <a:prstGeom prst="ellipse">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AE27364-A704-A922-E89E-C44E9040E1E4}"/>
                </a:ext>
              </a:extLst>
            </p:cNvPr>
            <p:cNvSpPr/>
            <p:nvPr userDrawn="1"/>
          </p:nvSpPr>
          <p:spPr>
            <a:xfrm>
              <a:off x="2481943" y="800099"/>
              <a:ext cx="212271" cy="212271"/>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Picture Placeholder 35">
            <a:extLst>
              <a:ext uri="{FF2B5EF4-FFF2-40B4-BE49-F238E27FC236}">
                <a16:creationId xmlns:a16="http://schemas.microsoft.com/office/drawing/2014/main" id="{E5704C24-F4AD-72DA-159C-32CBFB1AFD4B}"/>
              </a:ext>
            </a:extLst>
          </p:cNvPr>
          <p:cNvSpPr>
            <a:spLocks noGrp="1"/>
          </p:cNvSpPr>
          <p:nvPr>
            <p:ph type="pic" sz="quarter" idx="18"/>
          </p:nvPr>
        </p:nvSpPr>
        <p:spPr>
          <a:xfrm>
            <a:off x="7466631" y="859509"/>
            <a:ext cx="4324485" cy="4983480"/>
          </a:xfrm>
        </p:spPr>
        <p:txBody>
          <a:bodyPr/>
          <a:lstStyle>
            <a:lvl1pPr marL="0" indent="0" algn="ctr">
              <a:buNone/>
              <a:defRPr sz="2000"/>
            </a:lvl1pPr>
          </a:lstStyle>
          <a:p>
            <a:r>
              <a:rPr lang="en-US" dirty="0"/>
              <a:t>Click icon to add picture</a:t>
            </a:r>
          </a:p>
        </p:txBody>
      </p:sp>
      <p:sp>
        <p:nvSpPr>
          <p:cNvPr id="7" name="Rectangle 6">
            <a:extLst>
              <a:ext uri="{FF2B5EF4-FFF2-40B4-BE49-F238E27FC236}">
                <a16:creationId xmlns:a16="http://schemas.microsoft.com/office/drawing/2014/main" id="{579CD2F2-6C1D-5B8C-C5CF-40222BAE8609}"/>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B216551A-8E0E-2E51-2D2F-BD765A674C3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Date Placeholder 3">
            <a:extLst>
              <a:ext uri="{FF2B5EF4-FFF2-40B4-BE49-F238E27FC236}">
                <a16:creationId xmlns:a16="http://schemas.microsoft.com/office/drawing/2014/main" id="{B612F406-221C-DFC9-5B2E-A6B4A06FF4C7}"/>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8AE62FA2-23F2-405D-92E1-30A3B4768037}" type="datetime1">
              <a:rPr lang="en-US" smtClean="0"/>
              <a:t>6/14/25</a:t>
            </a:fld>
            <a:endParaRPr lang="en-US" dirty="0"/>
          </a:p>
        </p:txBody>
      </p:sp>
      <p:pic>
        <p:nvPicPr>
          <p:cNvPr id="12" name="Graphic 11">
            <a:extLst>
              <a:ext uri="{FF2B5EF4-FFF2-40B4-BE49-F238E27FC236}">
                <a16:creationId xmlns:a16="http://schemas.microsoft.com/office/drawing/2014/main" id="{A08FB81D-7980-C91F-E68F-CA152DB4AD8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542011" y="6405154"/>
            <a:ext cx="274320" cy="274320"/>
          </a:xfrm>
          <a:prstGeom prst="rect">
            <a:avLst/>
          </a:prstGeom>
        </p:spPr>
      </p:pic>
      <p:pic>
        <p:nvPicPr>
          <p:cNvPr id="15" name="Graphic 14">
            <a:extLst>
              <a:ext uri="{FF2B5EF4-FFF2-40B4-BE49-F238E27FC236}">
                <a16:creationId xmlns:a16="http://schemas.microsoft.com/office/drawing/2014/main" id="{C790F93D-BC22-F46A-6921-21123743493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168948" y="6405154"/>
            <a:ext cx="274320" cy="274320"/>
          </a:xfrm>
          <a:prstGeom prst="rect">
            <a:avLst/>
          </a:prstGeom>
        </p:spPr>
      </p:pic>
      <p:pic>
        <p:nvPicPr>
          <p:cNvPr id="16" name="Graphic 15">
            <a:extLst>
              <a:ext uri="{FF2B5EF4-FFF2-40B4-BE49-F238E27FC236}">
                <a16:creationId xmlns:a16="http://schemas.microsoft.com/office/drawing/2014/main" id="{CBA151EE-A96C-A1AB-6996-3FF8F8AFA1D2}"/>
              </a:ext>
              <a:ext uri="{C183D7F6-B498-43B3-948B-1728B52AA6E4}">
                <adec:decorative xmlns:adec="http://schemas.microsoft.com/office/drawing/2017/decorative" val="1"/>
              </a:ext>
            </a:extLst>
          </p:cNvPr>
          <p:cNvPicPr>
            <a:picLocks noChangeAspect="1"/>
          </p:cNvPicPr>
          <p:nvPr userDrawn="1"/>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13558" t="13558" r="13558" b="13558"/>
          <a:stretch/>
        </p:blipFill>
        <p:spPr>
          <a:xfrm>
            <a:off x="8795884" y="6405154"/>
            <a:ext cx="274320" cy="274320"/>
          </a:xfrm>
          <a:prstGeom prst="rect">
            <a:avLst/>
          </a:prstGeom>
        </p:spPr>
      </p:pic>
      <p:sp>
        <p:nvSpPr>
          <p:cNvPr id="33" name="Slide Number Placeholder 5">
            <a:extLst>
              <a:ext uri="{FF2B5EF4-FFF2-40B4-BE49-F238E27FC236}">
                <a16:creationId xmlns:a16="http://schemas.microsoft.com/office/drawing/2014/main" id="{0FBE0826-C479-F9B2-BE8C-B31F4CD98E4C}"/>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34" name="Rectangle 33">
            <a:extLst>
              <a:ext uri="{FF2B5EF4-FFF2-40B4-BE49-F238E27FC236}">
                <a16:creationId xmlns:a16="http://schemas.microsoft.com/office/drawing/2014/main" id="{62278FC6-6AA7-8092-6593-326853123591}"/>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338392265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troduction">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A41A884-237A-64B6-32E7-217992605B3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BA79ADB4-793B-694B-0F44-63AED5A3B60F}"/>
              </a:ext>
            </a:extLst>
          </p:cNvPr>
          <p:cNvSpPr>
            <a:spLocks noGrp="1"/>
          </p:cNvSpPr>
          <p:nvPr>
            <p:ph type="title" hasCustomPrompt="1"/>
          </p:nvPr>
        </p:nvSpPr>
        <p:spPr>
          <a:xfrm>
            <a:off x="641350" y="530572"/>
            <a:ext cx="10907016" cy="1162882"/>
          </a:xfrm>
        </p:spPr>
        <p:txBody>
          <a:bodyPr tIns="182880"/>
          <a:lstStyle>
            <a:lvl1pPr algn="l">
              <a:defRPr sz="3200"/>
            </a:lvl1pPr>
          </a:lstStyle>
          <a:p>
            <a:r>
              <a:rPr lang="en-US" dirty="0"/>
              <a:t>Click to add title</a:t>
            </a:r>
          </a:p>
        </p:txBody>
      </p:sp>
      <p:sp>
        <p:nvSpPr>
          <p:cNvPr id="15" name="Text Placeholder 14">
            <a:extLst>
              <a:ext uri="{FF2B5EF4-FFF2-40B4-BE49-F238E27FC236}">
                <a16:creationId xmlns:a16="http://schemas.microsoft.com/office/drawing/2014/main" id="{25D911D6-AEFE-1CA4-D41D-B9157575E483}"/>
              </a:ext>
            </a:extLst>
          </p:cNvPr>
          <p:cNvSpPr>
            <a:spLocks noGrp="1"/>
          </p:cNvSpPr>
          <p:nvPr>
            <p:ph type="body" sz="quarter" idx="10" hasCustomPrompt="1"/>
          </p:nvPr>
        </p:nvSpPr>
        <p:spPr>
          <a:xfrm>
            <a:off x="641350" y="1917700"/>
            <a:ext cx="10907016" cy="3340099"/>
          </a:xfrm>
        </p:spPr>
        <p:txBody>
          <a:bodyPr/>
          <a:lstStyle>
            <a:lvl1pPr marL="285750" indent="-285750">
              <a:lnSpc>
                <a:spcPts val="1900"/>
              </a:lnSpc>
              <a:buFont typeface="Arial" panose="020B0604020202020204" pitchFamily="34" charset="0"/>
              <a:buChar char="•"/>
              <a:defRPr sz="1800"/>
            </a:lvl1pPr>
            <a:lvl2pPr marL="742950" indent="-285750">
              <a:lnSpc>
                <a:spcPts val="1900"/>
              </a:lnSpc>
              <a:buFont typeface="Arial" panose="020B0604020202020204" pitchFamily="34" charset="0"/>
              <a:buChar char="•"/>
              <a:defRPr sz="1800"/>
            </a:lvl2pPr>
            <a:lvl3pPr marL="1200150" indent="-285750">
              <a:lnSpc>
                <a:spcPts val="1900"/>
              </a:lnSpc>
              <a:buFont typeface="Arial" panose="020B0604020202020204" pitchFamily="34" charset="0"/>
              <a:buChar char="•"/>
              <a:defRPr sz="1800"/>
            </a:lvl3pPr>
            <a:lvl4pPr marL="1657350" indent="-285750">
              <a:lnSpc>
                <a:spcPts val="1900"/>
              </a:lnSpc>
              <a:buFont typeface="Arial" panose="020B0604020202020204" pitchFamily="34" charset="0"/>
              <a:buChar char="•"/>
              <a:defRPr sz="1800"/>
            </a:lvl4pPr>
            <a:lvl5pPr marL="2114550" indent="-285750">
              <a:lnSpc>
                <a:spcPts val="1900"/>
              </a:lnSpc>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874C63F8-081B-3D1E-1EC2-A59B7627A0FF}"/>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80B6F8D9-3C25-DDB8-6C45-D06BF5D837DD}"/>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Date Placeholder 3">
            <a:extLst>
              <a:ext uri="{FF2B5EF4-FFF2-40B4-BE49-F238E27FC236}">
                <a16:creationId xmlns:a16="http://schemas.microsoft.com/office/drawing/2014/main" id="{BA069417-406B-7583-F175-EE9B3830EE82}"/>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72EF4A04-4223-4A95-BA0C-3707227D0371}" type="datetime1">
              <a:rPr lang="en-US" smtClean="0"/>
              <a:t>6/14/25</a:t>
            </a:fld>
            <a:endParaRPr lang="en-US" dirty="0"/>
          </a:p>
        </p:txBody>
      </p:sp>
      <p:pic>
        <p:nvPicPr>
          <p:cNvPr id="11" name="Graphic 10">
            <a:extLst>
              <a:ext uri="{FF2B5EF4-FFF2-40B4-BE49-F238E27FC236}">
                <a16:creationId xmlns:a16="http://schemas.microsoft.com/office/drawing/2014/main" id="{8DDC80A3-1127-C309-CCCF-459D4B365B0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2" name="Graphic 11">
            <a:extLst>
              <a:ext uri="{FF2B5EF4-FFF2-40B4-BE49-F238E27FC236}">
                <a16:creationId xmlns:a16="http://schemas.microsoft.com/office/drawing/2014/main" id="{A7D4C341-6443-CB24-41AE-09E84AA6E89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3" name="Graphic 12">
            <a:extLst>
              <a:ext uri="{FF2B5EF4-FFF2-40B4-BE49-F238E27FC236}">
                <a16:creationId xmlns:a16="http://schemas.microsoft.com/office/drawing/2014/main" id="{553FCF92-6C55-D212-BCA4-51709D62AC13}"/>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6" name="Slide Number Placeholder 5">
            <a:extLst>
              <a:ext uri="{FF2B5EF4-FFF2-40B4-BE49-F238E27FC236}">
                <a16:creationId xmlns:a16="http://schemas.microsoft.com/office/drawing/2014/main" id="{25EF7369-613A-D7D3-3478-17904CF31D29}"/>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17" name="Rectangle 16">
            <a:extLst>
              <a:ext uri="{FF2B5EF4-FFF2-40B4-BE49-F238E27FC236}">
                <a16:creationId xmlns:a16="http://schemas.microsoft.com/office/drawing/2014/main" id="{72B5CA49-A7D8-662B-28C7-95B7B7AD441B}"/>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1705993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spTree>
    <p:extLst>
      <p:ext uri="{BB962C8B-B14F-4D97-AF65-F5344CB8AC3E}">
        <p14:creationId xmlns:p14="http://schemas.microsoft.com/office/powerpoint/2010/main" val="803583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spTree>
    <p:extLst>
      <p:ext uri="{BB962C8B-B14F-4D97-AF65-F5344CB8AC3E}">
        <p14:creationId xmlns:p14="http://schemas.microsoft.com/office/powerpoint/2010/main" val="2916498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327CAC6E-6513-EFEF-80DD-DC09D9C4B1CD}"/>
              </a:ext>
              <a:ext uri="{C183D7F6-B498-43B3-948B-1728B52AA6E4}">
                <adec:decorative xmlns:adec="http://schemas.microsoft.com/office/drawing/2017/decorative" val="1"/>
              </a:ext>
            </a:extLst>
          </p:cNvPr>
          <p:cNvSpPr/>
          <p:nvPr userDrawn="1"/>
        </p:nvSpPr>
        <p:spPr>
          <a:xfrm>
            <a:off x="8151132" y="1"/>
            <a:ext cx="4040868" cy="2484203"/>
          </a:xfrm>
          <a:custGeom>
            <a:avLst/>
            <a:gdLst>
              <a:gd name="connsiteX0" fmla="*/ 1639501 w 4040868"/>
              <a:gd name="connsiteY0" fmla="*/ 0 h 2484203"/>
              <a:gd name="connsiteX1" fmla="*/ 1927972 w 4040868"/>
              <a:gd name="connsiteY1" fmla="*/ 0 h 2484203"/>
              <a:gd name="connsiteX2" fmla="*/ 1936047 w 4040868"/>
              <a:gd name="connsiteY2" fmla="*/ 69832 h 2484203"/>
              <a:gd name="connsiteX3" fmla="*/ 1871145 w 4040868"/>
              <a:gd name="connsiteY3" fmla="*/ 561938 h 2484203"/>
              <a:gd name="connsiteX4" fmla="*/ 1876589 w 4040868"/>
              <a:gd name="connsiteY4" fmla="*/ 1144624 h 2484203"/>
              <a:gd name="connsiteX5" fmla="*/ 2418931 w 4040868"/>
              <a:gd name="connsiteY5" fmla="*/ 931295 h 2484203"/>
              <a:gd name="connsiteX6" fmla="*/ 3278854 w 4040868"/>
              <a:gd name="connsiteY6" fmla="*/ 718297 h 2484203"/>
              <a:gd name="connsiteX7" fmla="*/ 3403625 w 4040868"/>
              <a:gd name="connsiteY7" fmla="*/ 1595367 h 2484203"/>
              <a:gd name="connsiteX8" fmla="*/ 3409135 w 4040868"/>
              <a:gd name="connsiteY8" fmla="*/ 2178165 h 2484203"/>
              <a:gd name="connsiteX9" fmla="*/ 3951362 w 4040868"/>
              <a:gd name="connsiteY9" fmla="*/ 1964825 h 2484203"/>
              <a:gd name="connsiteX10" fmla="*/ 4040868 w 4040868"/>
              <a:gd name="connsiteY10" fmla="*/ 1907085 h 2484203"/>
              <a:gd name="connsiteX11" fmla="*/ 4040868 w 4040868"/>
              <a:gd name="connsiteY11" fmla="*/ 2245468 h 2484203"/>
              <a:gd name="connsiteX12" fmla="*/ 3897247 w 4040868"/>
              <a:gd name="connsiteY12" fmla="*/ 2338115 h 2484203"/>
              <a:gd name="connsiteX13" fmla="*/ 3250168 w 4040868"/>
              <a:gd name="connsiteY13" fmla="*/ 2413957 h 2484203"/>
              <a:gd name="connsiteX14" fmla="*/ 3125358 w 4040868"/>
              <a:gd name="connsiteY14" fmla="*/ 1536797 h 2484203"/>
              <a:gd name="connsiteX15" fmla="*/ 3119853 w 4040868"/>
              <a:gd name="connsiteY15" fmla="*/ 954065 h 2484203"/>
              <a:gd name="connsiteX16" fmla="*/ 2577517 w 4040868"/>
              <a:gd name="connsiteY16" fmla="*/ 1167400 h 2484203"/>
              <a:gd name="connsiteX17" fmla="*/ 1717591 w 4040868"/>
              <a:gd name="connsiteY17" fmla="*/ 1380395 h 2484203"/>
              <a:gd name="connsiteX18" fmla="*/ 1592853 w 4040868"/>
              <a:gd name="connsiteY18" fmla="*/ 503348 h 2484203"/>
              <a:gd name="connsiteX19" fmla="*/ 1642974 w 4040868"/>
              <a:gd name="connsiteY19" fmla="*/ 8510 h 2484203"/>
              <a:gd name="connsiteX20" fmla="*/ 0 w 4040868"/>
              <a:gd name="connsiteY20" fmla="*/ 0 h 2484203"/>
              <a:gd name="connsiteX21" fmla="*/ 285293 w 4040868"/>
              <a:gd name="connsiteY21" fmla="*/ 0 h 2484203"/>
              <a:gd name="connsiteX22" fmla="*/ 288683 w 4040868"/>
              <a:gd name="connsiteY22" fmla="*/ 23305 h 2484203"/>
              <a:gd name="connsiteX23" fmla="*/ 344260 w 4040868"/>
              <a:gd name="connsiteY23" fmla="*/ 111230 h 2484203"/>
              <a:gd name="connsiteX24" fmla="*/ 728339 w 4040868"/>
              <a:gd name="connsiteY24" fmla="*/ 1794 h 2484203"/>
              <a:gd name="connsiteX25" fmla="*/ 731070 w 4040868"/>
              <a:gd name="connsiteY25" fmla="*/ 0 h 2484203"/>
              <a:gd name="connsiteX26" fmla="*/ 1253365 w 4040868"/>
              <a:gd name="connsiteY26" fmla="*/ 0 h 2484203"/>
              <a:gd name="connsiteX27" fmla="*/ 1203261 w 4040868"/>
              <a:gd name="connsiteY27" fmla="*/ 30014 h 2484203"/>
              <a:gd name="connsiteX28" fmla="*/ 1045098 w 4040868"/>
              <a:gd name="connsiteY28" fmla="*/ 133945 h 2484203"/>
              <a:gd name="connsiteX29" fmla="*/ 185259 w 4040868"/>
              <a:gd name="connsiteY29" fmla="*/ 346999 h 2484203"/>
              <a:gd name="connsiteX30" fmla="*/ 8682 w 4040868"/>
              <a:gd name="connsiteY30" fmla="*/ 75030 h 248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040868" h="2484203">
                <a:moveTo>
                  <a:pt x="1639501" y="0"/>
                </a:moveTo>
                <a:lnTo>
                  <a:pt x="1927972" y="0"/>
                </a:lnTo>
                <a:lnTo>
                  <a:pt x="1936047" y="69832"/>
                </a:lnTo>
                <a:cubicBezTo>
                  <a:pt x="1941935" y="225592"/>
                  <a:pt x="1905398" y="399199"/>
                  <a:pt x="1871145" y="561938"/>
                </a:cubicBezTo>
                <a:cubicBezTo>
                  <a:pt x="1818675" y="811204"/>
                  <a:pt x="1764412" y="1068972"/>
                  <a:pt x="1876589" y="1144624"/>
                </a:cubicBezTo>
                <a:cubicBezTo>
                  <a:pt x="1988767" y="1220276"/>
                  <a:pt x="2207469" y="1073404"/>
                  <a:pt x="2418931" y="931295"/>
                </a:cubicBezTo>
                <a:cubicBezTo>
                  <a:pt x="2695019" y="745819"/>
                  <a:pt x="3007951" y="535602"/>
                  <a:pt x="3278854" y="718297"/>
                </a:cubicBezTo>
                <a:cubicBezTo>
                  <a:pt x="3549759" y="900994"/>
                  <a:pt x="3472126" y="1269896"/>
                  <a:pt x="3403625" y="1595367"/>
                </a:cubicBezTo>
                <a:cubicBezTo>
                  <a:pt x="3351132" y="1844684"/>
                  <a:pt x="3296911" y="2102481"/>
                  <a:pt x="3409135" y="2178165"/>
                </a:cubicBezTo>
                <a:cubicBezTo>
                  <a:pt x="3521360" y="2253848"/>
                  <a:pt x="3739918" y="2106880"/>
                  <a:pt x="3951362" y="1964825"/>
                </a:cubicBezTo>
                <a:lnTo>
                  <a:pt x="4040868" y="1907085"/>
                </a:lnTo>
                <a:lnTo>
                  <a:pt x="4040868" y="2245468"/>
                </a:lnTo>
                <a:lnTo>
                  <a:pt x="3897247" y="2338115"/>
                </a:lnTo>
                <a:cubicBezTo>
                  <a:pt x="3680078" y="2466935"/>
                  <a:pt x="3453297" y="2550946"/>
                  <a:pt x="3250168" y="2413957"/>
                </a:cubicBezTo>
                <a:cubicBezTo>
                  <a:pt x="2979295" y="2231282"/>
                  <a:pt x="3056854" y="1862273"/>
                  <a:pt x="3125358" y="1536797"/>
                </a:cubicBezTo>
                <a:cubicBezTo>
                  <a:pt x="3177820" y="1287528"/>
                  <a:pt x="3232077" y="1029749"/>
                  <a:pt x="3119853" y="954065"/>
                </a:cubicBezTo>
                <a:cubicBezTo>
                  <a:pt x="3007628" y="878381"/>
                  <a:pt x="2788984" y="1025298"/>
                  <a:pt x="2577517" y="1167400"/>
                </a:cubicBezTo>
                <a:cubicBezTo>
                  <a:pt x="2301431" y="1352887"/>
                  <a:pt x="1988500" y="1563095"/>
                  <a:pt x="1717591" y="1380395"/>
                </a:cubicBezTo>
                <a:cubicBezTo>
                  <a:pt x="1446683" y="1197696"/>
                  <a:pt x="1524354" y="828830"/>
                  <a:pt x="1592853" y="503348"/>
                </a:cubicBezTo>
                <a:cubicBezTo>
                  <a:pt x="1632232" y="316369"/>
                  <a:pt x="1672597" y="124625"/>
                  <a:pt x="1642974" y="8510"/>
                </a:cubicBezTo>
                <a:close/>
                <a:moveTo>
                  <a:pt x="0" y="0"/>
                </a:moveTo>
                <a:lnTo>
                  <a:pt x="285293" y="0"/>
                </a:lnTo>
                <a:lnTo>
                  <a:pt x="288683" y="23305"/>
                </a:lnTo>
                <a:cubicBezTo>
                  <a:pt x="298556" y="62009"/>
                  <a:pt x="316206" y="92310"/>
                  <a:pt x="344260" y="111230"/>
                </a:cubicBezTo>
                <a:cubicBezTo>
                  <a:pt x="428424" y="167989"/>
                  <a:pt x="572407" y="99511"/>
                  <a:pt x="728339" y="1794"/>
                </a:cubicBezTo>
                <a:lnTo>
                  <a:pt x="731070" y="0"/>
                </a:lnTo>
                <a:lnTo>
                  <a:pt x="1253365" y="0"/>
                </a:lnTo>
                <a:lnTo>
                  <a:pt x="1203261" y="30014"/>
                </a:lnTo>
                <a:cubicBezTo>
                  <a:pt x="1151276" y="62590"/>
                  <a:pt x="1097964" y="98419"/>
                  <a:pt x="1045098" y="133945"/>
                </a:cubicBezTo>
                <a:cubicBezTo>
                  <a:pt x="769005" y="319427"/>
                  <a:pt x="456124" y="529669"/>
                  <a:pt x="185259" y="346999"/>
                </a:cubicBezTo>
                <a:cubicBezTo>
                  <a:pt x="83685" y="278498"/>
                  <a:pt x="31110" y="183804"/>
                  <a:pt x="8682" y="75030"/>
                </a:cubicBezTo>
                <a:close/>
              </a:path>
            </a:pathLst>
          </a:custGeom>
          <a:solidFill>
            <a:schemeClr val="accent2">
              <a:lumMod val="20000"/>
              <a:lumOff val="80000"/>
              <a:alpha val="50000"/>
            </a:schemeClr>
          </a:solidFill>
          <a:ln w="15939"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4" name="Graphic 13">
            <a:extLst>
              <a:ext uri="{FF2B5EF4-FFF2-40B4-BE49-F238E27FC236}">
                <a16:creationId xmlns:a16="http://schemas.microsoft.com/office/drawing/2014/main" id="{39D0D1EA-36A7-6453-1FD4-3D8EDB9E322A}"/>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l="40898"/>
          <a:stretch/>
        </p:blipFill>
        <p:spPr>
          <a:xfrm>
            <a:off x="0" y="2536372"/>
            <a:ext cx="2197076" cy="3717471"/>
          </a:xfrm>
          <a:prstGeom prst="rect">
            <a:avLst/>
          </a:prstGeom>
        </p:spPr>
      </p:pic>
    </p:spTree>
    <p:extLst>
      <p:ext uri="{BB962C8B-B14F-4D97-AF65-F5344CB8AC3E}">
        <p14:creationId xmlns:p14="http://schemas.microsoft.com/office/powerpoint/2010/main" val="798107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F2D7010-7DD7-3796-25B0-887F020FD7A5}"/>
              </a:ext>
              <a:ext uri="{C183D7F6-B498-43B3-948B-1728B52AA6E4}">
                <adec:decorative xmlns:adec="http://schemas.microsoft.com/office/drawing/2017/decorative" val="1"/>
              </a:ext>
            </a:extLst>
          </p:cNvPr>
          <p:cNvSpPr/>
          <p:nvPr userDrawn="1"/>
        </p:nvSpPr>
        <p:spPr>
          <a:xfrm>
            <a:off x="336550" y="327025"/>
            <a:ext cx="11518900" cy="5561466"/>
          </a:xfrm>
          <a:prstGeom prst="roundRect">
            <a:avLst>
              <a:gd name="adj" fmla="val 1928"/>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FE720C36-0F8D-D8C0-9900-9ABBBFF54324}"/>
              </a:ext>
              <a:ext uri="{C183D7F6-B498-43B3-948B-1728B52AA6E4}">
                <adec:decorative xmlns:adec="http://schemas.microsoft.com/office/drawing/2017/decorative" val="1"/>
              </a:ext>
            </a:extLst>
          </p:cNvPr>
          <p:cNvSpPr/>
          <p:nvPr userDrawn="1"/>
        </p:nvSpPr>
        <p:spPr>
          <a:xfrm>
            <a:off x="6233416" y="1933575"/>
            <a:ext cx="5312664" cy="3661683"/>
          </a:xfrm>
          <a:prstGeom prst="roundRect">
            <a:avLst>
              <a:gd name="adj" fmla="val 9932"/>
            </a:avLst>
          </a:prstGeom>
          <a:solidFill>
            <a:schemeClr val="accent6">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CA4DA47-F1FE-347F-D205-7E5F76A50351}"/>
              </a:ext>
              <a:ext uri="{C183D7F6-B498-43B3-948B-1728B52AA6E4}">
                <adec:decorative xmlns:adec="http://schemas.microsoft.com/office/drawing/2017/decorative" val="1"/>
              </a:ext>
            </a:extLst>
          </p:cNvPr>
          <p:cNvSpPr/>
          <p:nvPr userDrawn="1"/>
        </p:nvSpPr>
        <p:spPr>
          <a:xfrm>
            <a:off x="641350" y="1933575"/>
            <a:ext cx="5314950" cy="3661683"/>
          </a:xfrm>
          <a:prstGeom prst="roundRect">
            <a:avLst>
              <a:gd name="adj" fmla="val 9932"/>
            </a:avLst>
          </a:prstGeom>
          <a:solidFill>
            <a:schemeClr val="accent5">
              <a:alpha val="2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7AB85A72-D42C-6248-9886-01A284D0AE4C}"/>
              </a:ext>
            </a:extLst>
          </p:cNvPr>
          <p:cNvSpPr>
            <a:spLocks noGrp="1"/>
          </p:cNvSpPr>
          <p:nvPr>
            <p:ph type="title" hasCustomPrompt="1"/>
          </p:nvPr>
        </p:nvSpPr>
        <p:spPr>
          <a:xfrm>
            <a:off x="641350" y="576292"/>
            <a:ext cx="10907016" cy="922516"/>
          </a:xfrm>
        </p:spPr>
        <p:txBody>
          <a:bodyPr tIns="182880"/>
          <a:lstStyle>
            <a:lvl1pPr algn="l">
              <a:defRPr sz="3200"/>
            </a:lvl1pPr>
          </a:lstStyle>
          <a:p>
            <a:r>
              <a:rPr lang="en-US" dirty="0"/>
              <a:t>Click to add title</a:t>
            </a:r>
          </a:p>
        </p:txBody>
      </p:sp>
      <p:sp>
        <p:nvSpPr>
          <p:cNvPr id="10" name="Rectangle 9">
            <a:extLst>
              <a:ext uri="{FF2B5EF4-FFF2-40B4-BE49-F238E27FC236}">
                <a16:creationId xmlns:a16="http://schemas.microsoft.com/office/drawing/2014/main" id="{A0C8E618-75F9-458D-3A62-1F2682AD94FB}"/>
              </a:ext>
              <a:ext uri="{C183D7F6-B498-43B3-948B-1728B52AA6E4}">
                <adec:decorative xmlns:adec="http://schemas.microsoft.com/office/drawing/2017/decorative" val="1"/>
              </a:ext>
            </a:extLst>
          </p:cNvPr>
          <p:cNvSpPr/>
          <p:nvPr userDrawn="1"/>
        </p:nvSpPr>
        <p:spPr>
          <a:xfrm>
            <a:off x="0" y="6226629"/>
            <a:ext cx="12192000" cy="631371"/>
          </a:xfrm>
          <a:prstGeom prst="rect">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A417590-A410-1B88-C23B-74EA0E7EA5A9}"/>
              </a:ext>
              <a:ext uri="{C183D7F6-B498-43B3-948B-1728B52AA6E4}">
                <adec:decorative xmlns:adec="http://schemas.microsoft.com/office/drawing/2017/decorative" val="1"/>
              </a:ext>
            </a:extLst>
          </p:cNvPr>
          <p:cNvCxnSpPr>
            <a:cxnSpLocks/>
          </p:cNvCxnSpPr>
          <p:nvPr userDrawn="1"/>
        </p:nvCxnSpPr>
        <p:spPr>
          <a:xfrm>
            <a:off x="0" y="6226629"/>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20C0BEF1-6AFB-D9F2-2B8C-DF15558CAB57}"/>
              </a:ext>
            </a:extLst>
          </p:cNvPr>
          <p:cNvSpPr>
            <a:spLocks noGrp="1"/>
          </p:cNvSpPr>
          <p:nvPr>
            <p:ph sz="half" idx="14" hasCustomPrompt="1"/>
          </p:nvPr>
        </p:nvSpPr>
        <p:spPr>
          <a:xfrm>
            <a:off x="888999" y="2343150"/>
            <a:ext cx="4873446" cy="2994868"/>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F9B32CC6-748C-4CAB-2EAB-F498EBD8B32C}"/>
              </a:ext>
            </a:extLst>
          </p:cNvPr>
          <p:cNvSpPr>
            <a:spLocks noGrp="1"/>
          </p:cNvSpPr>
          <p:nvPr>
            <p:ph sz="half" idx="15" hasCustomPrompt="1"/>
          </p:nvPr>
        </p:nvSpPr>
        <p:spPr>
          <a:xfrm>
            <a:off x="6496321" y="2343150"/>
            <a:ext cx="4873446" cy="2990850"/>
          </a:xfrm>
        </p:spPr>
        <p:txBody>
          <a:bodyPr/>
          <a:lstStyle>
            <a:lvl1pPr marL="0" indent="0">
              <a:lnSpc>
                <a:spcPts val="1900"/>
              </a:lnSpc>
              <a:spcBef>
                <a:spcPts val="1000"/>
              </a:spcBef>
              <a:buNone/>
              <a:defRPr sz="1800"/>
            </a:lvl1pPr>
            <a:lvl2pPr marL="228600">
              <a:lnSpc>
                <a:spcPts val="1900"/>
              </a:lnSpc>
              <a:spcBef>
                <a:spcPts val="1000"/>
              </a:spcBef>
              <a:defRPr sz="1800"/>
            </a:lvl2pPr>
            <a:lvl3pPr marL="685800">
              <a:lnSpc>
                <a:spcPts val="1900"/>
              </a:lnSpc>
              <a:spcBef>
                <a:spcPts val="1000"/>
              </a:spcBef>
              <a:defRPr sz="1800"/>
            </a:lvl3pPr>
            <a:lvl4pPr marL="1143000">
              <a:lnSpc>
                <a:spcPts val="1900"/>
              </a:lnSpc>
              <a:spcBef>
                <a:spcPts val="1000"/>
              </a:spcBef>
              <a:defRPr sz="1800"/>
            </a:lvl4pPr>
            <a:lvl5pPr marL="1600200">
              <a:lnSpc>
                <a:spcPts val="1900"/>
              </a:lnSpc>
              <a:spcBef>
                <a:spcPts val="1000"/>
              </a:spcBef>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95B39729-974D-AA19-321C-259F9E677498}"/>
              </a:ext>
            </a:extLst>
          </p:cNvPr>
          <p:cNvSpPr>
            <a:spLocks noGrp="1"/>
          </p:cNvSpPr>
          <p:nvPr>
            <p:ph type="dt" sz="half" idx="2"/>
          </p:nvPr>
        </p:nvSpPr>
        <p:spPr>
          <a:xfrm>
            <a:off x="10011833" y="6226628"/>
            <a:ext cx="1560304" cy="631372"/>
          </a:xfrm>
          <a:prstGeom prst="rect">
            <a:avLst/>
          </a:prstGeom>
        </p:spPr>
        <p:txBody>
          <a:bodyPr vert="horz" lIns="91440" tIns="91440" rIns="91440" bIns="45720" rtlCol="0" anchor="ctr"/>
          <a:lstStyle>
            <a:lvl1pPr algn="ctr">
              <a:defRPr sz="1800">
                <a:solidFill>
                  <a:schemeClr val="tx1"/>
                </a:solidFill>
                <a:latin typeface="+mj-lt"/>
              </a:defRPr>
            </a:lvl1pPr>
          </a:lstStyle>
          <a:p>
            <a:fld id="{E1A8D24E-1E42-49FF-ACA1-1FF455413C97}" type="datetime1">
              <a:rPr lang="en-US" smtClean="0"/>
              <a:t>6/14/25</a:t>
            </a:fld>
            <a:endParaRPr lang="en-US" dirty="0"/>
          </a:p>
        </p:txBody>
      </p:sp>
      <p:pic>
        <p:nvPicPr>
          <p:cNvPr id="15" name="Graphic 14">
            <a:extLst>
              <a:ext uri="{FF2B5EF4-FFF2-40B4-BE49-F238E27FC236}">
                <a16:creationId xmlns:a16="http://schemas.microsoft.com/office/drawing/2014/main" id="{D0225ACC-FFD9-6B8F-F487-1D67910EA85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542011" y="6405154"/>
            <a:ext cx="274320" cy="274320"/>
          </a:xfrm>
          <a:prstGeom prst="rect">
            <a:avLst/>
          </a:prstGeom>
        </p:spPr>
      </p:pic>
      <p:pic>
        <p:nvPicPr>
          <p:cNvPr id="17" name="Graphic 16">
            <a:extLst>
              <a:ext uri="{FF2B5EF4-FFF2-40B4-BE49-F238E27FC236}">
                <a16:creationId xmlns:a16="http://schemas.microsoft.com/office/drawing/2014/main" id="{61D0E68D-DD6F-159D-E995-52C3D7D5EAA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168948" y="6405154"/>
            <a:ext cx="274320" cy="274320"/>
          </a:xfrm>
          <a:prstGeom prst="rect">
            <a:avLst/>
          </a:prstGeom>
        </p:spPr>
      </p:pic>
      <p:pic>
        <p:nvPicPr>
          <p:cNvPr id="18" name="Graphic 17">
            <a:extLst>
              <a:ext uri="{FF2B5EF4-FFF2-40B4-BE49-F238E27FC236}">
                <a16:creationId xmlns:a16="http://schemas.microsoft.com/office/drawing/2014/main" id="{FB0E3525-56EE-84A4-2487-4BBC37B43DF1}"/>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13558" t="13558" r="13558" b="13558"/>
          <a:stretch/>
        </p:blipFill>
        <p:spPr>
          <a:xfrm>
            <a:off x="8795884" y="6405154"/>
            <a:ext cx="274320" cy="274320"/>
          </a:xfrm>
          <a:prstGeom prst="rect">
            <a:avLst/>
          </a:prstGeom>
        </p:spPr>
      </p:pic>
      <p:sp>
        <p:nvSpPr>
          <p:cNvPr id="19" name="Slide Number Placeholder 5">
            <a:extLst>
              <a:ext uri="{FF2B5EF4-FFF2-40B4-BE49-F238E27FC236}">
                <a16:creationId xmlns:a16="http://schemas.microsoft.com/office/drawing/2014/main" id="{3F9CA93E-AA01-748E-065E-20F3E1A1A058}"/>
              </a:ext>
            </a:extLst>
          </p:cNvPr>
          <p:cNvSpPr>
            <a:spLocks noGrp="1"/>
          </p:cNvSpPr>
          <p:nvPr>
            <p:ph type="sldNum" sz="quarter" idx="4"/>
          </p:nvPr>
        </p:nvSpPr>
        <p:spPr>
          <a:xfrm>
            <a:off x="11572137" y="6226628"/>
            <a:ext cx="630748" cy="631372"/>
          </a:xfrm>
          <a:prstGeom prst="rect">
            <a:avLst/>
          </a:prstGeom>
        </p:spPr>
        <p:txBody>
          <a:bodyPr vert="horz" lIns="91440" tIns="91440" rIns="91440" bIns="45720" rtlCol="0" anchor="ctr"/>
          <a:lstStyle>
            <a:lvl1pPr algn="ctr">
              <a:defRPr lang="en-US" sz="1800" smtClean="0">
                <a:solidFill>
                  <a:schemeClr val="tx1"/>
                </a:solidFill>
                <a:latin typeface="+mj-lt"/>
              </a:defRPr>
            </a:lvl1pPr>
          </a:lstStyle>
          <a:p>
            <a:fld id="{294A09A9-5501-47C1-A89A-A340965A2BE2}" type="slidenum">
              <a:rPr lang="en-US" smtClean="0"/>
              <a:pPr/>
              <a:t>‹#›</a:t>
            </a:fld>
            <a:endParaRPr lang="en-US" dirty="0"/>
          </a:p>
        </p:txBody>
      </p:sp>
      <p:sp>
        <p:nvSpPr>
          <p:cNvPr id="20" name="Rectangle 19">
            <a:extLst>
              <a:ext uri="{FF2B5EF4-FFF2-40B4-BE49-F238E27FC236}">
                <a16:creationId xmlns:a16="http://schemas.microsoft.com/office/drawing/2014/main" id="{0043D476-B609-7D5A-A9DF-7D73B31B13A5}"/>
              </a:ext>
              <a:ext uri="{C183D7F6-B498-43B3-948B-1728B52AA6E4}">
                <adec:decorative xmlns:adec="http://schemas.microsoft.com/office/drawing/2017/decorative" val="1"/>
              </a:ext>
            </a:extLst>
          </p:cNvPr>
          <p:cNvSpPr/>
          <p:nvPr userDrawn="1"/>
        </p:nvSpPr>
        <p:spPr>
          <a:xfrm>
            <a:off x="381001" y="6352731"/>
            <a:ext cx="1306286" cy="397329"/>
          </a:xfrm>
          <a:prstGeom prst="rect">
            <a:avLst/>
          </a:prstGeom>
          <a:solidFill>
            <a:schemeClr val="accent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800" b="1" dirty="0">
                <a:solidFill>
                  <a:schemeClr val="tx1"/>
                </a:solidFill>
                <a:latin typeface="+mn-lt"/>
              </a:rPr>
              <a:t>START</a:t>
            </a:r>
            <a:endParaRPr lang="en-US" b="1" dirty="0">
              <a:solidFill>
                <a:schemeClr val="tx1"/>
              </a:solidFill>
              <a:latin typeface="+mn-lt"/>
            </a:endParaRPr>
          </a:p>
        </p:txBody>
      </p:sp>
    </p:spTree>
    <p:extLst>
      <p:ext uri="{BB962C8B-B14F-4D97-AF65-F5344CB8AC3E}">
        <p14:creationId xmlns:p14="http://schemas.microsoft.com/office/powerpoint/2010/main" val="2430898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CEE75D-28C9-46D4-85A2-0F7BCFF1DE23}" type="datetime1">
              <a:rPr lang="en-US" smtClean="0"/>
              <a:t>6/14/25</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71" r:id="rId1"/>
    <p:sldLayoutId id="2147483680" r:id="rId2"/>
    <p:sldLayoutId id="2147483672" r:id="rId3"/>
    <p:sldLayoutId id="2147483673" r:id="rId4"/>
    <p:sldLayoutId id="2147483674" r:id="rId5"/>
    <p:sldLayoutId id="2147483683" r:id="rId6"/>
    <p:sldLayoutId id="2147483649" r:id="rId7"/>
    <p:sldLayoutId id="2147483682" r:id="rId8"/>
    <p:sldLayoutId id="2147483675" r:id="rId9"/>
    <p:sldLayoutId id="2147483676" r:id="rId10"/>
    <p:sldLayoutId id="2147483664" r:id="rId11"/>
    <p:sldLayoutId id="2147483677" r:id="rId12"/>
    <p:sldLayoutId id="2147483678" r:id="rId13"/>
    <p:sldLayoutId id="2147483681" r:id="rId14"/>
    <p:sldLayoutId id="2147483679" r:id="rId15"/>
    <p:sldLayoutId id="2147483662" r:id="rId16"/>
    <p:sldLayoutId id="2147483655"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15.06.2025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Living hope</a:t>
            </a:r>
            <a:br/>
            <a:r>
              <a:t>Goodness of God</a:t>
            </a:r>
            <a:br/>
            <a:r>
              <a:t>Cornerstone</a:t>
            </a:r>
            <a:br/>
            <a:r>
              <a:t>Great is thy faithfulness</a:t>
            </a:r>
            <a:br/>
            <a:r>
              <a:t>1 Kings 17:2-6, 18:19-24, 18:38-46, 2 Kings 2:7-16</a:t>
            </a:r>
            <a:br/>
            <a:r>
              <a:t>Jenny Williams</a:t>
            </a:r>
            <a:br/>
            <a:r>
              <a:t>Elijah: God's Man</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Then came the morning that sealed the promise</a:t>
            </a:r>
          </a:p>
          <a:p>
            <a:pPr algn="ctr">
              <a:defRPr sz="3300" b="0"/>
            </a:pPr>
            <a:r>
              <a:t>Your buried body began to breathe</a:t>
            </a:r>
          </a:p>
          <a:p>
            <a:pPr algn="ctr">
              <a:defRPr sz="3300" b="0"/>
            </a:pPr>
            <a:r>
              <a:t>Out of the silence, the Roaring Lion</a:t>
            </a:r>
          </a:p>
          <a:p>
            <a:pPr algn="ctr">
              <a:defRPr sz="3300" b="0"/>
            </a:pPr>
            <a:r>
              <a:t>Declared the grave has no claim on me (x2)</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Jesus, Yours is the victory</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have broken every chain</a:t>
            </a:r>
          </a:p>
          <a:p>
            <a:pPr algn="ctr">
              <a:defRPr sz="3300" b="0"/>
            </a:pPr>
            <a:r>
              <a:t>There's salvation in Your name</a:t>
            </a:r>
          </a:p>
          <a:p>
            <a:pPr algn="ctr">
              <a:defRPr sz="3300" b="0"/>
            </a:pPr>
            <a:r>
              <a:t>Jesus Christ, my living hope</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Jesus Christ, my living hope</a:t>
            </a:r>
          </a:p>
          <a:p>
            <a:pPr algn="ctr">
              <a:defRPr sz="3300" b="0"/>
            </a:pPr>
            <a:r>
              <a:t>Oh God, You are my living hope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Goodness Of God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Ben Fielding, Brian Johnson, Ed Cash, Jason Ingram, Jenn Johnson © Bethel Music Publishing (Admin. by SHOUT! Music Publishing Australia) CCLI Licence No. 5485849 . CCLI Song number: 7117726</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love You, Lord</a:t>
            </a:r>
          </a:p>
          <a:p>
            <a:pPr algn="ctr">
              <a:defRPr sz="3300" b="0"/>
            </a:pPr>
            <a:r>
              <a:t>For Your mercy never fails me</a:t>
            </a:r>
          </a:p>
          <a:p>
            <a:pPr algn="ctr">
              <a:defRPr sz="3300" b="0"/>
            </a:pPr>
            <a:r>
              <a:t>All my days, I've been held in Your hands</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From the moment that I wake up</a:t>
            </a:r>
          </a:p>
          <a:p>
            <a:pPr algn="ctr">
              <a:defRPr sz="3300" b="0"/>
            </a:pPr>
            <a:r>
              <a:t>Until I lay my head</a:t>
            </a:r>
          </a:p>
          <a:p>
            <a:pPr algn="ctr">
              <a:defRPr sz="3300" b="0"/>
            </a:pPr>
            <a:r>
              <a:t>Oh, I will sing of the goodness of God</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 will sing of the goodness of God</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love Your voice</a:t>
            </a:r>
          </a:p>
          <a:p>
            <a:pPr algn="ctr">
              <a:defRPr sz="3300" b="0"/>
            </a:pPr>
            <a:r>
              <a:t>You have led me through the fire</a:t>
            </a:r>
          </a:p>
          <a:p>
            <a:pPr algn="ctr">
              <a:defRPr sz="3300" b="0"/>
            </a:pPr>
            <a:r>
              <a:t>And in darkest night You are close like no other</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I've known You as a Father</a:t>
            </a:r>
          </a:p>
          <a:p>
            <a:pPr algn="ctr">
              <a:defRPr sz="3300" b="0"/>
            </a:pPr>
            <a:r>
              <a:t>I've known You as a Friend</a:t>
            </a:r>
          </a:p>
          <a:p>
            <a:pPr algn="ctr">
              <a:defRPr sz="3300" b="0"/>
            </a:pPr>
            <a:r>
              <a:t>And I have lived in the goodness of God</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 will sing of the goodness of God</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goodness is running after, it's running after me</a:t>
            </a:r>
          </a:p>
          <a:p>
            <a:pPr algn="ctr">
              <a:defRPr sz="3300" b="0"/>
            </a:pPr>
            <a:r>
              <a:t>Your goodness is running after, it's running after me</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my life laid down, I'm surrendered now</a:t>
            </a:r>
          </a:p>
          <a:p>
            <a:pPr algn="ctr">
              <a:defRPr sz="3300" b="0"/>
            </a:pPr>
            <a:r>
              <a:t>I give You everything</a:t>
            </a:r>
          </a:p>
          <a:p>
            <a:pPr algn="ctr">
              <a:defRPr sz="3300" b="0"/>
            </a:pPr>
            <a:r>
              <a:t>Your goodness is running after, it's running after me</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 goodness is running after, it's running after me</a:t>
            </a:r>
          </a:p>
          <a:p>
            <a:pPr algn="ctr">
              <a:defRPr sz="3300" b="0"/>
            </a:pPr>
            <a:r>
              <a:t>Your goodness is running after, it's running after me</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my life laid down, I'm surrendered now</a:t>
            </a:r>
          </a:p>
          <a:p>
            <a:pPr algn="ctr">
              <a:defRPr sz="3300" b="0"/>
            </a:pPr>
            <a:r>
              <a:t>I give You everything</a:t>
            </a:r>
          </a:p>
          <a:p>
            <a:pPr algn="ctr">
              <a:defRPr sz="3300" b="0"/>
            </a:pPr>
            <a:r>
              <a:t>Your goodness is running after, it's running after me</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I'm gonna sing of the goodness of God</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my life You have been faithful</a:t>
            </a:r>
          </a:p>
          <a:p>
            <a:pPr algn="ctr">
              <a:defRPr sz="3300" b="0"/>
            </a:pPr>
            <a:r>
              <a:t>And all my life You have been so, so good</a:t>
            </a:r>
          </a:p>
          <a:p>
            <a:pPr algn="ctr">
              <a:defRPr sz="3300" b="0"/>
            </a:pPr>
            <a:r>
              <a:t>With every breath that I am able</a:t>
            </a:r>
          </a:p>
          <a:p>
            <a:pPr algn="ctr">
              <a:defRPr sz="3300" b="0"/>
            </a:pPr>
            <a:r>
              <a:t>Oh, I'm gonna sing of the goodness of God</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Oh, I'm gonna sing of the goodness of God</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Cornerstone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Edward Mote, Eric Liljero, Jonas Myrin, Reuben Morgan, William Batchelder Bradbury © 2011 Hillsong MP Songs (Admin. by Hillsong Music Publishing Australia) Hillsong Music Publishing UK (Admin. by Hillsong Music Publishing Australia) Hillsong Music Publishing Australia CCLI Licence No. 5485849 . CCLI Song number: 6158927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hope is built on nothing less</a:t>
            </a:r>
          </a:p>
          <a:p>
            <a:pPr algn="ctr">
              <a:defRPr sz="3300" b="0"/>
            </a:pPr>
            <a:r>
              <a:t>Than Jesus blood and righteousness</a:t>
            </a:r>
          </a:p>
          <a:p>
            <a:pPr algn="ctr">
              <a:defRPr sz="3300" b="0"/>
            </a:pPr>
            <a:r>
              <a:t>I dare not trust the sweetest frame</a:t>
            </a:r>
          </a:p>
          <a:p>
            <a:pPr algn="ctr">
              <a:defRPr sz="3300" b="0"/>
            </a:pPr>
            <a:r>
              <a:t>But wholly trust in Jesus name (x2)</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darkness seems to hide His face</a:t>
            </a:r>
          </a:p>
          <a:p>
            <a:pPr algn="ctr">
              <a:defRPr sz="3300" b="0"/>
            </a:pPr>
            <a:r>
              <a:t>I rest on His unchanging grace</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every high and stormy gale</a:t>
            </a:r>
          </a:p>
          <a:p>
            <a:pPr algn="ctr">
              <a:defRPr sz="3300" b="0"/>
            </a:pPr>
            <a:r>
              <a:t>My anchor holds within the veil</a:t>
            </a:r>
          </a:p>
          <a:p>
            <a:pPr algn="ctr">
              <a:defRPr sz="3300" b="0"/>
            </a:pPr>
            <a:r>
              <a:t>My anchor holds within the veil</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Living Hope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Brian Johnson, Phil Wickham © 2017 Phil Wickham Music (Admin. by Crossroad Distributors Pty. Ltd.) Simply Global Songs (Admin. by Crossroad Distributors Pty. Ltd.) Sing My Songs (Admin. by Crossroad Distributors Pty. Ltd.) Bethel Music Publishing (Admin. by SHOUT! Music Publishing Australia) CCLI Licence No. 5485849. CCLI Song number: 7106807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 is Lord, Lord of all</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He shall come with trumpet sound</a:t>
            </a:r>
          </a:p>
          <a:p>
            <a:pPr algn="ctr">
              <a:defRPr sz="3300" b="0"/>
            </a:pPr>
            <a:r>
              <a:t>Oh may I then in Him be found</a:t>
            </a:r>
          </a:p>
          <a:p>
            <a:pPr algn="ctr">
              <a:defRPr sz="3300" b="0"/>
            </a:pPr>
            <a:r>
              <a:t>Dressed in His righteousness alone</a:t>
            </a:r>
          </a:p>
          <a:p>
            <a:pPr algn="ctr">
              <a:defRPr sz="3300" b="0"/>
            </a:pPr>
            <a:r>
              <a:t>Faultless stand before the throne</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Great Is Thy Faithfulness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Thomas Obediah Chisholm, William Marion Runyan ©Words: 1923. Renewed 1951 Hope Publishing Company Music: 1923. Renewed 1951 Hope Publishing Company CCLI Licence No. 5485849. CCLI Song number: 18723</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Great is Thy faithfulness, O God my Father</a:t>
            </a:r>
          </a:p>
          <a:p>
            <a:pPr algn="ctr">
              <a:defRPr sz="3300" b="0"/>
            </a:pPr>
            <a:r>
              <a:t>There is no shadow of turning with Thee</a:t>
            </a:r>
          </a:p>
          <a:p>
            <a:pPr algn="ctr">
              <a:defRPr sz="3300" b="0"/>
            </a:pPr>
            <a:r>
              <a:t>Thou changest not, Thy compassions, they fail not</a:t>
            </a:r>
          </a:p>
          <a:p>
            <a:pPr algn="ctr">
              <a:defRPr sz="3300" b="0"/>
            </a:pPr>
            <a:r>
              <a:t>As Thou hast been, Thou forever will be</a:t>
            </a:r>
          </a:p>
          <a:p>
            <a:pPr algn="ctr">
              <a:defRPr sz="33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Great is Thy faithfulness, Great is Thy faithfulness</a:t>
            </a:r>
          </a:p>
          <a:p>
            <a:pPr algn="ctr">
              <a:defRPr sz="3300" b="0"/>
            </a:pPr>
            <a:r>
              <a:t>Morning by morning new mercies I see</a:t>
            </a:r>
          </a:p>
          <a:p>
            <a:pPr algn="ctr">
              <a:defRPr sz="3300" b="0"/>
            </a:pPr>
            <a:r>
              <a:t>All I have needed Thy hand hath provided</a:t>
            </a:r>
          </a:p>
          <a:p>
            <a:pPr algn="ctr">
              <a:defRPr sz="3300" b="0"/>
            </a:pPr>
            <a:r>
              <a:t>Great is Thy faithfulness, Lord, unto me</a:t>
            </a:r>
          </a:p>
          <a:p>
            <a:pPr algn="ctr">
              <a:defRPr sz="33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How great the chasm that lay between us</a:t>
            </a:r>
          </a:p>
          <a:p>
            <a:pPr algn="ctr">
              <a:defRPr sz="3300" b="0"/>
            </a:pPr>
            <a:r>
              <a:t>How high the mountain I could not climb</a:t>
            </a:r>
          </a:p>
          <a:p>
            <a:pPr algn="ctr">
              <a:defRPr sz="3300" b="0"/>
            </a:pPr>
            <a:r>
              <a:t>In desperation, I turned to heaven</a:t>
            </a:r>
          </a:p>
          <a:p>
            <a:pPr algn="ctr">
              <a:defRPr sz="3300" b="0"/>
            </a:pPr>
            <a:r>
              <a:t>And spoke Your name into the night</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Summer and winter and springtime and harvest</a:t>
            </a:r>
          </a:p>
          <a:p>
            <a:pPr algn="ctr">
              <a:defRPr sz="3300" b="0"/>
            </a:pPr>
            <a:r>
              <a:t>Sun, moon and stars in their courses above</a:t>
            </a:r>
          </a:p>
          <a:p>
            <a:pPr algn="ctr">
              <a:defRPr sz="3300" b="0"/>
            </a:pPr>
            <a:r>
              <a:t>Join with all nature in manifold witness</a:t>
            </a:r>
          </a:p>
          <a:p>
            <a:pPr algn="ctr">
              <a:defRPr sz="3300" b="0"/>
            </a:pPr>
            <a:r>
              <a:t>To Thy great faithfulness, mercy and love</a:t>
            </a:r>
          </a:p>
          <a:p>
            <a:pPr algn="ctr">
              <a:defRPr sz="33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Great is Thy faithfulness</a:t>
            </a:r>
          </a:p>
          <a:p>
            <a:pPr algn="ctr">
              <a:defRPr sz="3300" b="0"/>
            </a:pPr>
            <a:r>
              <a:t>Great is Thy faithfulness</a:t>
            </a:r>
          </a:p>
          <a:p>
            <a:pPr algn="ctr">
              <a:defRPr sz="3300" b="0"/>
            </a:pPr>
            <a:r>
              <a:t>Morning by morning new mercies I see</a:t>
            </a:r>
          </a:p>
          <a:p>
            <a:pPr algn="ctr">
              <a:defRPr sz="3300" b="0"/>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I have needed Thy hand hath provided</a:t>
            </a:r>
          </a:p>
          <a:p>
            <a:pPr algn="ctr">
              <a:defRPr sz="3300" b="0"/>
            </a:pPr>
            <a:r>
              <a:t>Great is Thy faithfulness, Lord, unto me</a:t>
            </a:r>
          </a:p>
          <a:p>
            <a:pPr algn="ctr">
              <a:defRPr sz="3300" b="0"/>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Pardon for sin and a peace that endureth</a:t>
            </a:r>
          </a:p>
          <a:p>
            <a:pPr algn="ctr">
              <a:defRPr sz="3300" b="0"/>
            </a:pPr>
            <a:r>
              <a:t>Thine own dear presence to cheer and to guide</a:t>
            </a:r>
          </a:p>
          <a:p>
            <a:pPr algn="ctr">
              <a:defRPr sz="3300" b="0"/>
            </a:pPr>
            <a:r>
              <a:t>Strength for today and bright hope for tomorrow</a:t>
            </a:r>
          </a:p>
          <a:p>
            <a:pPr algn="ctr">
              <a:defRPr sz="3300" b="0"/>
            </a:pPr>
            <a:r>
              <a:t>Blessings all mine, with ten thousand beside</a:t>
            </a:r>
          </a:p>
          <a:p>
            <a:pPr algn="ctr">
              <a:defRPr sz="3300" b="0"/>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Great is Thy faithfulness</a:t>
            </a:r>
          </a:p>
          <a:p>
            <a:pPr algn="ctr">
              <a:defRPr sz="3300" b="0"/>
            </a:pPr>
            <a:r>
              <a:t>Great is Thy faithfulness</a:t>
            </a:r>
          </a:p>
          <a:p>
            <a:pPr algn="ctr">
              <a:defRPr sz="3300" b="0"/>
            </a:pPr>
            <a:r>
              <a:t>Morning by morning new mercies I see</a:t>
            </a:r>
          </a:p>
          <a:p>
            <a:pPr algn="ctr">
              <a:defRPr sz="3300" b="0"/>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All I have needed Thy hand hath provided</a:t>
            </a:r>
          </a:p>
          <a:p>
            <a:pPr algn="ctr">
              <a:defRPr sz="3300" b="0"/>
            </a:pPr>
            <a:r>
              <a:t>Great is Thy faithfulness, Lord, unto me</a:t>
            </a:r>
          </a:p>
          <a:p>
            <a:pPr algn="ctr">
              <a:defRPr sz="3300" b="0"/>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2023110"/>
            <a:ext cx="10972800" cy="5486400"/>
          </a:xfrm>
          <a:prstGeom prst="rect">
            <a:avLst/>
          </a:prstGeom>
          <a:noFill/>
        </p:spPr>
        <p:txBody>
          <a:bodyPr wrap="square">
            <a:spAutoFit/>
          </a:bodyPr>
          <a:lstStyle/>
          <a:p>
            <a:pPr algn="ctr">
              <a:defRPr sz="3200" b="0"/>
            </a:pPr>
            <a:r>
              <a:rPr dirty="0"/>
              <a:t>² Then the word of the Lord came to Elijah: ³ “Leave here, turn eastward and hide in the Kerith Ravine, east of the Jordan.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908810"/>
            <a:ext cx="10972800" cy="5486400"/>
          </a:xfrm>
          <a:prstGeom prst="rect">
            <a:avLst/>
          </a:prstGeom>
          <a:noFill/>
        </p:spPr>
        <p:txBody>
          <a:bodyPr wrap="square">
            <a:spAutoFit/>
          </a:bodyPr>
          <a:lstStyle/>
          <a:p>
            <a:pPr algn="ctr">
              <a:defRPr sz="3200" b="0"/>
            </a:pPr>
            <a:r>
              <a:rPr dirty="0"/>
              <a:t>⁴ You will drink from the brook, and I have directed the ravens to supply you with food there.” </a:t>
            </a:r>
          </a:p>
          <a:p>
            <a:pPr algn="ctr">
              <a:defRPr sz="3200" b="0"/>
            </a:pPr>
            <a:r>
              <a:rPr dirty="0"/>
              <a:t>⁵ So he did what the Lord had told him. He went to the Kerith Ravine, east of the Jordan, and stayed there.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97380"/>
            <a:ext cx="10972800" cy="5486400"/>
          </a:xfrm>
          <a:prstGeom prst="rect">
            <a:avLst/>
          </a:prstGeom>
          <a:noFill/>
        </p:spPr>
        <p:txBody>
          <a:bodyPr wrap="square">
            <a:spAutoFit/>
          </a:bodyPr>
          <a:lstStyle/>
          <a:p>
            <a:pPr algn="ctr">
              <a:defRPr sz="3200" b="0"/>
            </a:pPr>
            <a:r>
              <a:rPr dirty="0"/>
              <a:t>⁶ The ravens brought him bread and meat in the morning and bread and meat in the evening, and he drank from the brook.</a:t>
            </a:r>
          </a:p>
          <a:p>
            <a:pPr algn="ctr">
              <a:defRPr sz="3200" b="0"/>
            </a:pPr>
            <a:r>
              <a:rPr dirty="0"/>
              <a:t>¹⁹ Now summon the people from all over Israel to meet me on Mount Carmel. And bring the four hundred and fifty prophets of Baal and the four hundred prophets of Asherah, who eat at Jezebel’s table.” </a:t>
            </a:r>
          </a:p>
          <a:p>
            <a:pPr algn="ctr">
              <a:defRPr sz="3200" b="0"/>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Then through the darkness, Your loving kindness</a:t>
            </a:r>
          </a:p>
          <a:p>
            <a:pPr algn="ctr">
              <a:defRPr sz="3300" b="0"/>
            </a:pPr>
            <a:r>
              <a:t>Tore through the shadows of my soul</a:t>
            </a:r>
          </a:p>
          <a:p>
            <a:pPr algn="ctr">
              <a:defRPr sz="3300" b="0"/>
            </a:pPr>
            <a:r>
              <a:t>The work is ﬁnished, the end is written</a:t>
            </a:r>
          </a:p>
          <a:p>
            <a:pPr algn="ctr">
              <a:defRPr sz="3300" b="0"/>
            </a:pPr>
            <a:r>
              <a:t>Jesus Christ, my living hope</a:t>
            </a:r>
          </a:p>
          <a:p>
            <a:pPr algn="ctr">
              <a:defRPr sz="3300" b="0"/>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931670"/>
            <a:ext cx="10972800" cy="5486400"/>
          </a:xfrm>
          <a:prstGeom prst="rect">
            <a:avLst/>
          </a:prstGeom>
          <a:noFill/>
        </p:spPr>
        <p:txBody>
          <a:bodyPr wrap="square">
            <a:spAutoFit/>
          </a:bodyPr>
          <a:lstStyle/>
          <a:p>
            <a:pPr algn="ctr">
              <a:defRPr sz="3200" b="0"/>
            </a:pPr>
            <a:r>
              <a:rPr dirty="0"/>
              <a:t>²⁰ So Ahab sent word throughout all Israel and assembled the prophets on Mount Carmel. ²¹ Elijah went before the people and said, “How long will you waver between two opinions? If the Lord is God, follow him; but if Baal is God, follow him.”</a:t>
            </a:r>
          </a:p>
          <a:p>
            <a:pPr algn="ctr">
              <a:defRPr sz="3200" b="0"/>
            </a:pPr>
            <a:r>
              <a:rPr dirty="0"/>
              <a:t>But the people said nothing. </a:t>
            </a:r>
          </a:p>
          <a:p>
            <a:pPr algn="ctr">
              <a:defRPr sz="3200" b="0"/>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63090"/>
            <a:ext cx="10972800" cy="5486400"/>
          </a:xfrm>
          <a:prstGeom prst="rect">
            <a:avLst/>
          </a:prstGeom>
          <a:noFill/>
        </p:spPr>
        <p:txBody>
          <a:bodyPr wrap="square">
            <a:spAutoFit/>
          </a:bodyPr>
          <a:lstStyle/>
          <a:p>
            <a:pPr algn="ctr">
              <a:defRPr sz="3200" b="0"/>
            </a:pPr>
            <a:r>
              <a:rPr dirty="0"/>
              <a:t>²² Then Elijah said to them, “I am the only one of the Lord’s prophets left, but Baal has four hundred and fifty prophets. ²³ Get two bulls for us. Let Baal’s prophets choose one for themselves, and let them cut it into pieces and put it on the wood but not set fire to it. I will prepare the other bull and put it on the wood but not set fire to it.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17370"/>
            <a:ext cx="10972800" cy="5486400"/>
          </a:xfrm>
          <a:prstGeom prst="rect">
            <a:avLst/>
          </a:prstGeom>
          <a:noFill/>
        </p:spPr>
        <p:txBody>
          <a:bodyPr wrap="square">
            <a:spAutoFit/>
          </a:bodyPr>
          <a:lstStyle/>
          <a:p>
            <a:pPr algn="ctr">
              <a:defRPr sz="3200" b="0"/>
            </a:pPr>
            <a:r>
              <a:rPr dirty="0"/>
              <a:t>²⁴ Then you call on the name of your god, and I will call on the name of the Lord. The god who answers by fire—he is God.”</a:t>
            </a:r>
          </a:p>
          <a:p>
            <a:pPr algn="ctr">
              <a:defRPr sz="3200" b="0"/>
            </a:pPr>
            <a:r>
              <a:rPr dirty="0"/>
              <a:t>Then all the people said, “What you say is good.”</a:t>
            </a:r>
          </a:p>
          <a:p>
            <a:pPr algn="ctr">
              <a:defRPr sz="3200" b="0"/>
            </a:pPr>
            <a:r>
              <a:rPr dirty="0"/>
              <a:t>³⁸ Then the fire of the Lord fell and burned up the sacrifice, the wood, the stones and the soil, and also licked up the water in the trench. </a:t>
            </a:r>
          </a:p>
          <a:p>
            <a:pPr algn="ctr">
              <a:defRPr sz="3200" b="0"/>
            </a:pP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85950"/>
            <a:ext cx="10972800" cy="5486400"/>
          </a:xfrm>
          <a:prstGeom prst="rect">
            <a:avLst/>
          </a:prstGeom>
          <a:noFill/>
        </p:spPr>
        <p:txBody>
          <a:bodyPr wrap="square">
            <a:spAutoFit/>
          </a:bodyPr>
          <a:lstStyle/>
          <a:p>
            <a:pPr algn="ctr">
              <a:defRPr sz="3200" b="0"/>
            </a:pPr>
            <a:r>
              <a:rPr dirty="0"/>
              <a:t>³⁹ When all the people saw this, they fell prostrate and cried, “The Lord—he is God! The Lord—he is God!” </a:t>
            </a:r>
          </a:p>
          <a:p>
            <a:pPr algn="ctr">
              <a:defRPr sz="3200" b="0"/>
            </a:pPr>
            <a:r>
              <a:rPr dirty="0"/>
              <a:t>⁴⁰ Then Elijah commanded them, “Seize the prophets of Baal. Don’t let anyone get away!” They seized them, and Elijah had them brought down to the Kishon Valley and slaughtered there. </a:t>
            </a:r>
          </a:p>
          <a:p>
            <a:pPr algn="ctr">
              <a:defRPr sz="3200" b="0"/>
            </a:pP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85950"/>
            <a:ext cx="10972800" cy="5486400"/>
          </a:xfrm>
          <a:prstGeom prst="rect">
            <a:avLst/>
          </a:prstGeom>
          <a:noFill/>
        </p:spPr>
        <p:txBody>
          <a:bodyPr wrap="square">
            <a:spAutoFit/>
          </a:bodyPr>
          <a:lstStyle/>
          <a:p>
            <a:pPr algn="ctr">
              <a:defRPr sz="3200" b="0"/>
            </a:pPr>
            <a:r>
              <a:rPr dirty="0"/>
              <a:t>⁴¹ And Elijah said to Ahab, “Go, eat and drink, for there is the sound of a heavy rain.” ⁴² So Ahab went off to eat and drink, but Elijah climbed to the top of Carmel, bent down to the ground and put his face between his knees. </a:t>
            </a:r>
          </a:p>
          <a:p>
            <a:pPr algn="ctr">
              <a:defRPr sz="3200" b="0"/>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05940"/>
            <a:ext cx="10972800" cy="5486400"/>
          </a:xfrm>
          <a:prstGeom prst="rect">
            <a:avLst/>
          </a:prstGeom>
          <a:noFill/>
        </p:spPr>
        <p:txBody>
          <a:bodyPr wrap="square">
            <a:spAutoFit/>
          </a:bodyPr>
          <a:lstStyle/>
          <a:p>
            <a:pPr algn="ctr">
              <a:defRPr sz="3200" b="0"/>
            </a:pPr>
            <a:r>
              <a:rPr dirty="0"/>
              <a:t>⁴³ “Go and look toward the sea,” he told his servant. And he went up and looked.</a:t>
            </a:r>
          </a:p>
          <a:p>
            <a:pPr algn="ctr">
              <a:defRPr sz="3200" b="0"/>
            </a:pPr>
            <a:r>
              <a:rPr dirty="0"/>
              <a:t>“There is nothing there,” he said.</a:t>
            </a:r>
          </a:p>
          <a:p>
            <a:pPr algn="ctr">
              <a:defRPr sz="3200" b="0"/>
            </a:pPr>
            <a:r>
              <a:rPr dirty="0"/>
              <a:t>Seven times Elijah said, “Go back.” </a:t>
            </a:r>
          </a:p>
          <a:p>
            <a:pPr algn="ctr">
              <a:defRPr sz="3200" b="0"/>
            </a:pPr>
            <a:r>
              <a:rPr dirty="0"/>
              <a:t>⁴⁴ The seventh time the servant reported, “A cloud as small as a man’s hand is rising from the sea.”</a:t>
            </a:r>
          </a:p>
          <a:p>
            <a:pPr algn="ctr">
              <a:defRPr sz="3200" b="0"/>
            </a:pPr>
            <a:r>
              <a:rPr dirty="0"/>
              <a:t>So Elijah said, “Go and tell Ahab, ‘Hitch up your chariot and go down before the rain stops you.’” </a:t>
            </a:r>
          </a:p>
          <a:p>
            <a:pPr algn="ctr">
              <a:defRPr sz="3200" b="0"/>
            </a:pP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28800"/>
            <a:ext cx="10972800" cy="5486400"/>
          </a:xfrm>
          <a:prstGeom prst="rect">
            <a:avLst/>
          </a:prstGeom>
          <a:noFill/>
        </p:spPr>
        <p:txBody>
          <a:bodyPr wrap="square">
            <a:spAutoFit/>
          </a:bodyPr>
          <a:lstStyle/>
          <a:p>
            <a:pPr algn="ctr">
              <a:defRPr sz="3200" b="0"/>
            </a:pPr>
            <a:r>
              <a:rPr dirty="0"/>
              <a:t>⁴⁵ Meanwhile, the sky grew black with clouds, the wind rose, a heavy rain started falling and Ahab rode off to Jezreel. ⁴⁶ The power of the Lord came on Elijah and, tucking his cloak into his belt, he ran ahead of Ahab all the way to Jezreel.</a:t>
            </a:r>
          </a:p>
          <a:p>
            <a:pPr algn="ctr">
              <a:defRPr sz="3200" b="0"/>
            </a:pP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17370"/>
            <a:ext cx="10972800" cy="5486400"/>
          </a:xfrm>
          <a:prstGeom prst="rect">
            <a:avLst/>
          </a:prstGeom>
          <a:noFill/>
        </p:spPr>
        <p:txBody>
          <a:bodyPr wrap="square">
            <a:spAutoFit/>
          </a:bodyPr>
          <a:lstStyle/>
          <a:p>
            <a:pPr algn="ctr">
              <a:defRPr sz="3200" b="0"/>
            </a:pPr>
            <a:r>
              <a:rPr dirty="0"/>
              <a:t>⁷ Fifty men from the company of the prophets went and stood at a distance, facing the place where Elijah and Elisha had stopped at the Jordan. ⁸ Elijah took his cloak, rolled it up and struck the water with it. The water divided to the right and to the left, and the two of them crossed over on dry ground. </a:t>
            </a:r>
          </a:p>
          <a:p>
            <a:pPr algn="ctr">
              <a:defRPr sz="3200" b="0"/>
            </a:pP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85950"/>
            <a:ext cx="10972800" cy="5486400"/>
          </a:xfrm>
          <a:prstGeom prst="rect">
            <a:avLst/>
          </a:prstGeom>
          <a:noFill/>
        </p:spPr>
        <p:txBody>
          <a:bodyPr wrap="square">
            <a:spAutoFit/>
          </a:bodyPr>
          <a:lstStyle/>
          <a:p>
            <a:pPr algn="ctr">
              <a:defRPr sz="3200" b="0"/>
            </a:pPr>
            <a:r>
              <a:rPr dirty="0"/>
              <a:t>⁹ When they had crossed, Elijah said to Elisha, “Tell me, what can I do for you before I am taken from you?”</a:t>
            </a:r>
          </a:p>
          <a:p>
            <a:pPr algn="ctr">
              <a:defRPr sz="3200" b="0"/>
            </a:pPr>
            <a:r>
              <a:rPr dirty="0"/>
              <a:t>“Let me inherit a double portion of your spirit,” Elisha replied. </a:t>
            </a:r>
          </a:p>
          <a:p>
            <a:pPr algn="ctr">
              <a:defRPr sz="3200" b="0"/>
            </a:pPr>
            <a:r>
              <a:rPr dirty="0"/>
              <a:t>¹⁰ “You have asked a difficult thing,” Elijah said, “yet if you see me when I am taken from you, it will be yours—otherwise, it will not.” </a:t>
            </a:r>
          </a:p>
          <a:p>
            <a:pPr algn="ctr">
              <a:defRPr sz="3200" b="0"/>
            </a:pP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771650"/>
            <a:ext cx="10972800" cy="5486400"/>
          </a:xfrm>
          <a:prstGeom prst="rect">
            <a:avLst/>
          </a:prstGeom>
          <a:noFill/>
        </p:spPr>
        <p:txBody>
          <a:bodyPr wrap="square">
            <a:spAutoFit/>
          </a:bodyPr>
          <a:lstStyle/>
          <a:p>
            <a:pPr algn="ctr">
              <a:defRPr sz="3200" b="0"/>
            </a:pPr>
            <a:r>
              <a:rPr dirty="0"/>
              <a:t>¹¹ As they were walking along and talking together, suddenly a chariot of fire and horses of fire appeared and separated the two of them, and Elijah went up to heaven in a whirlwind. ¹² Elisha saw this and cried out, “My father! My father! The chariots and horsemen of Israel!” And Elisha saw him no more. Then he took hold of his garment and tore it in two. </a:t>
            </a:r>
          </a:p>
          <a:p>
            <a:pPr algn="ctr">
              <a:defRPr sz="3200" b="0"/>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 could imagine so great a mercy?</a:t>
            </a:r>
          </a:p>
          <a:p>
            <a:pPr algn="ctr">
              <a:defRPr sz="3300" b="0"/>
            </a:pPr>
            <a:r>
              <a:t>What heart could fathom such boundless grace?</a:t>
            </a:r>
          </a:p>
          <a:p>
            <a:pPr algn="ctr">
              <a:defRPr sz="3300" b="0"/>
            </a:pPr>
            <a:r>
              <a:t>The God of ages stepped down from glory</a:t>
            </a:r>
          </a:p>
          <a:p>
            <a:pPr algn="ctr">
              <a:defRPr sz="3300" b="0"/>
            </a:pPr>
            <a:r>
              <a:t>To wear my sin and bear my shame</a:t>
            </a:r>
          </a:p>
          <a:p>
            <a:pPr algn="ctr">
              <a:defRPr sz="3300" b="0"/>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05940"/>
            <a:ext cx="10972800" cy="5486400"/>
          </a:xfrm>
          <a:prstGeom prst="rect">
            <a:avLst/>
          </a:prstGeom>
          <a:noFill/>
        </p:spPr>
        <p:txBody>
          <a:bodyPr wrap="square">
            <a:spAutoFit/>
          </a:bodyPr>
          <a:lstStyle/>
          <a:p>
            <a:pPr algn="ctr">
              <a:defRPr sz="3200" b="0"/>
            </a:pPr>
            <a:r>
              <a:rPr dirty="0"/>
              <a:t>¹³ Elisha then picked up Elijah’s cloak that had fallen from him and went back and stood on the bank of the Jordan. ¹⁴ He took the cloak that had fallen from Elijah and struck the water with it. “Where now is the Lord, the God of Elijah?” he asked. When he struck the water, it divided to the right and to the left, and he crossed over. </a:t>
            </a:r>
          </a:p>
          <a:p>
            <a:pPr algn="ctr">
              <a:defRPr sz="3200" b="0"/>
            </a:pPr>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1 Kings 17:2-6, 18:19-24, 18:38-46, 2 Kings 2:7-16</a:t>
            </a:r>
          </a:p>
        </p:txBody>
      </p:sp>
      <p:sp>
        <p:nvSpPr>
          <p:cNvPr id="3" name="TextBox 2"/>
          <p:cNvSpPr txBox="1"/>
          <p:nvPr/>
        </p:nvSpPr>
        <p:spPr>
          <a:xfrm>
            <a:off x="609600" y="1805940"/>
            <a:ext cx="10972800" cy="5486400"/>
          </a:xfrm>
          <a:prstGeom prst="rect">
            <a:avLst/>
          </a:prstGeom>
          <a:noFill/>
        </p:spPr>
        <p:txBody>
          <a:bodyPr wrap="square">
            <a:spAutoFit/>
          </a:bodyPr>
          <a:lstStyle/>
          <a:p>
            <a:pPr algn="ctr">
              <a:defRPr sz="3200" b="0"/>
            </a:pPr>
            <a:r>
              <a:rPr dirty="0"/>
              <a:t>¹⁵ The company of the prophets from Jericho, who were watching, said, “The spirit of Elijah is resting on Elisha.” And they went to meet him and bowed to the ground before him. ¹⁶ “Look,” they said, “we your servants have fifty able men. Let them go and look for your master. Perhaps the Spirit of the Lord has picked him up and set him down on some mountain or in some valley.”</a:t>
            </a:r>
          </a:p>
          <a:p>
            <a:pPr algn="ctr">
              <a:defRPr sz="3200" b="0"/>
            </a:pPr>
            <a:r>
              <a:rPr dirty="0"/>
              <a:t>“No,” Elisha replied, “do not send them.”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4.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cross has spoken, I am forgiven</a:t>
            </a:r>
          </a:p>
          <a:p>
            <a:pPr algn="ctr">
              <a:defRPr sz="3300" b="0"/>
            </a:pPr>
            <a:r>
              <a:t>The King of Kings calls me His own</a:t>
            </a:r>
          </a:p>
          <a:p>
            <a:pPr algn="ctr">
              <a:defRPr sz="3300" b="0"/>
            </a:pPr>
            <a:r>
              <a:t>Beautiful Savior, I'm Yours forever</a:t>
            </a:r>
          </a:p>
          <a:p>
            <a:pPr algn="ctr">
              <a:defRPr sz="3300" b="0"/>
            </a:pPr>
            <a:r>
              <a:t>Jesus Christ, my living hope</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Hallelujah, praise the One who set me free</a:t>
            </a:r>
          </a:p>
          <a:p>
            <a:pPr algn="ctr">
              <a:defRPr sz="3300" b="0"/>
            </a:pPr>
            <a:r>
              <a:t>Hallelujah, death has lost its grip on me</a:t>
            </a:r>
          </a:p>
          <a:p>
            <a:pPr algn="ctr">
              <a:defRPr sz="3300" b="0"/>
            </a:pPr>
            <a:endParaRPr/>
          </a:p>
        </p:txBody>
      </p:sp>
    </p:spTree>
  </p:cSld>
  <p:clrMapOvr>
    <a:masterClrMapping/>
  </p:clrMapOvr>
</p:sld>
</file>

<file path=ppt/theme/theme1.xml><?xml version="1.0" encoding="utf-8"?>
<a:theme xmlns:a="http://schemas.openxmlformats.org/drawingml/2006/main" name="Custom">
  <a:themeElements>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596226_Win32_SL_V6" id="{D9DA734B-CC3F-4DBB-B6FE-0BB140309365}" vid="{69AD8D68-423B-4DFD-8A07-EF38EEF8EB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ppt/theme/themeOverride2.xml><?xml version="1.0" encoding="utf-8"?>
<a:themeOverride xmlns:a="http://schemas.openxmlformats.org/drawingml/2006/main">
  <a:clrScheme name="Custom 89">
    <a:dk1>
      <a:sysClr val="windowText" lastClr="000000"/>
    </a:dk1>
    <a:lt1>
      <a:sysClr val="window" lastClr="FFFFFF"/>
    </a:lt1>
    <a:dk2>
      <a:srgbClr val="212745"/>
    </a:dk2>
    <a:lt2>
      <a:srgbClr val="B4DCFA"/>
    </a:lt2>
    <a:accent1>
      <a:srgbClr val="8698DA"/>
    </a:accent1>
    <a:accent2>
      <a:srgbClr val="9EE0F8"/>
    </a:accent2>
    <a:accent3>
      <a:srgbClr val="C1F088"/>
    </a:accent3>
    <a:accent4>
      <a:srgbClr val="A4E4D2"/>
    </a:accent4>
    <a:accent5>
      <a:srgbClr val="FFBF8F"/>
    </a:accent5>
    <a:accent6>
      <a:srgbClr val="FABBB0"/>
    </a:accent6>
    <a:hlink>
      <a:srgbClr val="56C7AA"/>
    </a:hlink>
    <a:folHlink>
      <a:srgbClr val="59A8D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1CFE71-3FEB-410F-B4FF-3D986B4B64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81AD4F-527A-4A88-9D9F-EFDB01771BD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6239674-1887-41DB-914A-BD2B863063C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37</TotalTime>
  <Words>2586</Words>
  <Application>Microsoft Macintosh PowerPoint</Application>
  <PresentationFormat>Widescreen</PresentationFormat>
  <Paragraphs>218</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Aptos</vt:lpstr>
      <vt:lpstr>Arial</vt:lpstr>
      <vt:lpstr>Calibri</vt:lpstr>
      <vt:lpstr>Century Schoolbook</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Johnny Wu</cp:lastModifiedBy>
  <cp:revision>4</cp:revision>
  <dcterms:created xsi:type="dcterms:W3CDTF">2024-01-28T15:41:30Z</dcterms:created>
  <dcterms:modified xsi:type="dcterms:W3CDTF">2025-06-14T13:21:54Z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